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5" r:id="rId3"/>
    <p:sldId id="271" r:id="rId4"/>
    <p:sldId id="277" r:id="rId5"/>
    <p:sldId id="272" r:id="rId6"/>
    <p:sldId id="276" r:id="rId7"/>
    <p:sldId id="273" r:id="rId8"/>
    <p:sldId id="27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Tan triste y tan lejos de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Henry L. Gilmour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</a:t>
            </a:r>
            <a:r>
              <a:rPr lang="en-MX" i="1" dirty="0"/>
              <a:t>T. Harwood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1. </a:t>
            </a:r>
            <a:br>
              <a:rPr lang="en-CA" sz="4000" dirty="0"/>
            </a:br>
            <a:r>
              <a:rPr lang="en-MX" sz="4000" dirty="0"/>
              <a:t>Tan triste y tan lejos de Dios me sentí,</a:t>
            </a:r>
            <a:br>
              <a:rPr lang="en-MX" sz="4000" dirty="0"/>
            </a:br>
            <a:r>
              <a:rPr lang="en-MX" sz="4000" dirty="0"/>
              <a:t>y sin el perdón de Jesús;</a:t>
            </a:r>
            <a:br>
              <a:rPr lang="en-MX" sz="4000" dirty="0"/>
            </a:br>
            <a:r>
              <a:rPr lang="en-MX" sz="4000" dirty="0"/>
              <a:t>mas cuando su voz amorosa oí</a:t>
            </a:r>
            <a:br>
              <a:rPr lang="en-MX" sz="4000" dirty="0"/>
            </a:br>
            <a:r>
              <a:rPr lang="en-MX" sz="4000" dirty="0"/>
              <a:t>que dijo: “Oh, ven a la luz”.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13F70-D3EB-3203-2914-89013CC04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16D9A2B8-97AF-DDA8-6A12-8BF9C0E96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65CB4A-7501-5118-9A8C-93124E646654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BC7C685-D426-57C7-4A3B-ECBA653BF87D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ED5196-9BA7-8034-2D38-7697BE1CF67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Tan triste y tan lejos de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852E39-2DCA-C44A-D9A3-F308019C1117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Henry L. Gilmour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</a:t>
            </a:r>
            <a:r>
              <a:rPr lang="en-MX" i="1" dirty="0"/>
              <a:t>T. Harwood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8787DC-7982-C4D8-395E-F6F9EC10889B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Yo todo dejé para andar en la luz,</a:t>
            </a:r>
            <a:br>
              <a:rPr lang="en-MX" sz="4000" dirty="0"/>
            </a:br>
            <a:r>
              <a:rPr lang="en-MX" sz="4000" i="1" dirty="0"/>
              <a:t>no moro en tinieblas ya más;</a:t>
            </a:r>
            <a:br>
              <a:rPr lang="en-MX" sz="4000" dirty="0"/>
            </a:br>
            <a:r>
              <a:rPr lang="en-MX" sz="4000" i="1" dirty="0"/>
              <a:t>encuentro la paz en seguir a Jesús</a:t>
            </a:r>
            <a:br>
              <a:rPr lang="en-MX" sz="4000" dirty="0"/>
            </a:br>
            <a:r>
              <a:rPr lang="en-MX" sz="4000" i="1" dirty="0"/>
              <a:t>y vivo en la luz de su faz.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0CA220-919B-89CA-1CD6-D14E4A8D9199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523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F00FB-B974-3CB0-D6EE-264D7F639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1E5E89F-EF25-7839-3337-20AE54894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1C061F-1220-8465-06CC-2E8969C1D65E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2FF4904-56EA-DDAD-52FC-AB1941B0E6D3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28494B-93B1-F696-7C50-6CBAF5CA6ED6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Tan triste y tan lejos de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CA3555-68CD-F315-9323-A19FDC4FE7F9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Henry L. Gilmour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</a:t>
            </a:r>
            <a:r>
              <a:rPr lang="en-MX" i="1" dirty="0"/>
              <a:t>T. Harwood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4A13A4-43EC-4B3D-53E0-07623D640C25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2. </a:t>
            </a:r>
            <a:br>
              <a:rPr lang="en-CA" sz="4000" dirty="0"/>
            </a:br>
            <a:r>
              <a:rPr lang="en-MX" sz="4000" dirty="0"/>
              <a:t>¡Qué Amigo tan dulce es el tierno Jesús!</a:t>
            </a:r>
            <a:br>
              <a:rPr lang="en-MX" sz="4000" dirty="0"/>
            </a:br>
            <a:r>
              <a:rPr lang="en-MX" sz="4000" dirty="0"/>
              <a:t>Tan lleno de paz y de amor;</a:t>
            </a:r>
            <a:br>
              <a:rPr lang="en-MX" sz="4000" dirty="0"/>
            </a:br>
            <a:r>
              <a:rPr lang="en-MX" sz="4000" dirty="0"/>
              <a:t>de todo este mundo es la fulgido luz</a:t>
            </a:r>
            <a:br>
              <a:rPr lang="en-MX" sz="4000" dirty="0"/>
            </a:br>
            <a:r>
              <a:rPr lang="en-MX" sz="4000" dirty="0"/>
              <a:t>el nombre del buen Salvador.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5474F14-8425-E736-1FA3-505CF476207E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3810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A7468-8177-90D4-F178-B64A062A8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08B11E0-C21D-F835-8BEA-DF49B7274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C005F6-E864-226E-F5AE-30E4BA8C876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CE88CEB-F007-C33D-8BB0-66CE9F3D6DC9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6529CC-A4BB-F944-A41E-6E5C8D9ACCEF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Tan triste y tan lejos de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E8401A-1FF5-BB49-2C24-45097448B830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Henry L. Gilmour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</a:t>
            </a:r>
            <a:r>
              <a:rPr lang="en-MX" i="1" dirty="0"/>
              <a:t>T. Harwood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12CB3F-95BC-B750-9E07-92D8AD6788A2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Yo todo dejé para andar en la luz,</a:t>
            </a:r>
            <a:br>
              <a:rPr lang="en-MX" sz="4000" dirty="0"/>
            </a:br>
            <a:r>
              <a:rPr lang="en-MX" sz="4000" i="1" dirty="0"/>
              <a:t>no moro en tinieblas ya más;</a:t>
            </a:r>
            <a:br>
              <a:rPr lang="en-MX" sz="4000" dirty="0"/>
            </a:br>
            <a:r>
              <a:rPr lang="en-MX" sz="4000" i="1" dirty="0"/>
              <a:t>encuentro la paz en seguir a Jesús</a:t>
            </a:r>
            <a:br>
              <a:rPr lang="en-MX" sz="4000" dirty="0"/>
            </a:br>
            <a:r>
              <a:rPr lang="en-MX" sz="4000" i="1" dirty="0"/>
              <a:t>y vivo en la luz de su faz.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9B8E2E5-9666-038E-113D-AF3C95FF294A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64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8EBF1-B22B-35AE-9042-F8076CF6B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E5FC801-903B-5542-97C8-11BB669D8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439C85-912B-1DF5-1997-FD5C3A68A701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347191F-61B1-AEE1-C5A9-E3A66D410AD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B6AA23-9460-95F5-9C9B-61EAE8254CDE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Tan triste y tan lejos de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600B23-9C50-CDBD-C62B-8FC3080EDE14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Henry L. Gilmour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</a:t>
            </a:r>
            <a:r>
              <a:rPr lang="en-MX" i="1" dirty="0"/>
              <a:t>T. Harwood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14CB53-4A57-55FE-CE6B-C94A2E3E35D6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3. </a:t>
            </a:r>
            <a:br>
              <a:rPr lang="en-CA" sz="4000" dirty="0"/>
            </a:br>
            <a:r>
              <a:rPr lang="en-MX" sz="4000" dirty="0"/>
              <a:t>De mi alma el anhelo por siempre será</a:t>
            </a:r>
            <a:br>
              <a:rPr lang="en-MX" sz="4000" dirty="0"/>
            </a:br>
            <a:r>
              <a:rPr lang="en-MX" sz="4000" dirty="0"/>
              <a:t>más cerca vivir de la cruz,</a:t>
            </a:r>
            <a:br>
              <a:rPr lang="en-MX" sz="4000" dirty="0"/>
            </a:br>
            <a:r>
              <a:rPr lang="en-MX" sz="4000" dirty="0"/>
              <a:t>do santo poder y pureza me da</a:t>
            </a:r>
            <a:br>
              <a:rPr lang="en-MX" sz="4000" dirty="0"/>
            </a:br>
            <a:r>
              <a:rPr lang="en-MX" sz="4000" dirty="0"/>
              <a:t>la sangre de Cristo Jesús.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386CCD7-773A-7C8C-28C5-9C0E773811F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159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197EB-2E15-4183-6AF2-B1AAEC06B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15B9557-E4EA-AC5E-5F5B-C9488EF08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4D63A8-FE0B-E8D1-BB95-1801B66C41C4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273D753-494B-C1FD-CB5F-A8B79EBE1814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7887F3-AA68-76DF-243C-74DE9BB34733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Tan triste y tan lejos de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515496-6AA5-094F-F9A9-2939D45075E2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Henry L. Gilmour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</a:t>
            </a:r>
            <a:r>
              <a:rPr lang="en-MX" i="1" dirty="0"/>
              <a:t>T. Harwood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9AB917-6A00-CFF3-6278-05CCEF43FD0D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Yo todo dejé para andar en la luz,</a:t>
            </a:r>
            <a:br>
              <a:rPr lang="en-MX" sz="4000" dirty="0"/>
            </a:br>
            <a:r>
              <a:rPr lang="en-MX" sz="4000" i="1" dirty="0"/>
              <a:t>no moro en tinieblas ya más;</a:t>
            </a:r>
            <a:br>
              <a:rPr lang="en-MX" sz="4000" dirty="0"/>
            </a:br>
            <a:r>
              <a:rPr lang="en-MX" sz="4000" i="1" dirty="0"/>
              <a:t>encuentro la paz en seguir a Jesús</a:t>
            </a:r>
            <a:br>
              <a:rPr lang="en-MX" sz="4000" dirty="0"/>
            </a:br>
            <a:r>
              <a:rPr lang="en-MX" sz="4000" i="1" dirty="0"/>
              <a:t>y vivo en la luz de su faz.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B633741-166A-C1BE-29A9-755060316604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5921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DB5E2-450C-8EA0-4275-600ADC494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A190B31-2474-BE93-0E06-ED13CD393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EA043D-6712-DC7A-B219-48830C30E526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1EB2EF8-BD1A-AE70-B771-63EAE985211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CA9E18-FF3D-E374-EE8D-9C1F81F5ED1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Tan triste y tan lejos de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C315B2-BD7B-88AF-6604-EC3E7910D5AC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Henry L. Gilmour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</a:t>
            </a:r>
            <a:r>
              <a:rPr lang="en-MX" i="1" dirty="0"/>
              <a:t>T. Harwood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AA0D75-8BB0-B0BC-CED5-B34FAF765B08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4. </a:t>
            </a:r>
            <a:br>
              <a:rPr lang="en-CA" sz="4000" dirty="0"/>
            </a:br>
            <a:r>
              <a:rPr lang="en-MX" sz="4000" dirty="0"/>
              <a:t>¡Oh! Ven a Jesús, infeliz pecador,</a:t>
            </a:r>
            <a:br>
              <a:rPr lang="en-MX" sz="4000" dirty="0"/>
            </a:br>
            <a:r>
              <a:rPr lang="en-MX" sz="4000" dirty="0"/>
              <a:t>no vagues a ciegas ya más;</a:t>
            </a:r>
            <a:br>
              <a:rPr lang="en-MX" sz="4000" dirty="0"/>
            </a:br>
            <a:r>
              <a:rPr lang="en-MX" sz="4000" dirty="0"/>
              <a:t>sí, ven a Jesús, tu benigno Señor,</a:t>
            </a:r>
            <a:br>
              <a:rPr lang="en-MX" sz="4000" dirty="0"/>
            </a:br>
            <a:r>
              <a:rPr lang="en-MX" sz="4000" dirty="0"/>
              <a:t>que en Él salvación hallarás.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CC57703-7231-B279-B4B0-8FC1F34F2A7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7347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30B21-B848-4B9C-EE51-014508A96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56C2D9D-A7B1-6A4A-2F30-7194C382F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C23A00-D2E1-039C-EA53-2261A1BBE2B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0E1D46F-DE71-764A-AC1D-0B462312B6C7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FF9F4C-9035-7E5F-97AE-183E1F7EDA65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Tan triste y tan lejos de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E4D593-3BCF-785C-7DF1-0AC8BD3D71D3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Henry L. Gilmour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</a:t>
            </a:r>
            <a:r>
              <a:rPr lang="en-MX" i="1" dirty="0"/>
              <a:t>T. Harwood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CA7E5D-111E-03CC-6F33-AF05B0C9376E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Yo todo dejé para andar en la luz,</a:t>
            </a:r>
            <a:br>
              <a:rPr lang="en-MX" sz="4000" dirty="0"/>
            </a:br>
            <a:r>
              <a:rPr lang="en-MX" sz="4000" i="1" dirty="0"/>
              <a:t>no moro en tinieblas ya más;</a:t>
            </a:r>
            <a:br>
              <a:rPr lang="en-MX" sz="4000" dirty="0"/>
            </a:br>
            <a:r>
              <a:rPr lang="en-MX" sz="4000" i="1" dirty="0"/>
              <a:t>encuentro la paz en seguir a Jesús</a:t>
            </a:r>
            <a:br>
              <a:rPr lang="en-MX" sz="4000" dirty="0"/>
            </a:br>
            <a:r>
              <a:rPr lang="en-MX" sz="4000" i="1" dirty="0"/>
              <a:t>y vivo en la luz de su faz.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FEF2A9-8FDE-22A9-18CE-7FC20894232C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1990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3865</TotalTime>
  <Words>483</Words>
  <Application>Microsoft Macintosh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102</cp:revision>
  <dcterms:created xsi:type="dcterms:W3CDTF">2022-05-23T20:34:02Z</dcterms:created>
  <dcterms:modified xsi:type="dcterms:W3CDTF">2026-08-23T07:49:27Z</dcterms:modified>
</cp:coreProperties>
</file>