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esclavo del mal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T. Sleeper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Ernesto Barocio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 </a:t>
            </a:r>
            <a:br>
              <a:rPr lang="en-CA" sz="4000" dirty="0"/>
            </a:br>
            <a:r>
              <a:rPr lang="en-MX" sz="4000" dirty="0"/>
              <a:t>Tal como soy, esclavo del mal,</a:t>
            </a:r>
            <a:br>
              <a:rPr lang="en-MX" sz="4000" dirty="0"/>
            </a:br>
            <a:r>
              <a:rPr lang="en-MX" sz="4000" dirty="0"/>
              <a:t>heme a tus pies, mi Salvador.</a:t>
            </a:r>
            <a:br>
              <a:rPr lang="en-MX" sz="4000" dirty="0"/>
            </a:br>
            <a:r>
              <a:rPr lang="en-MX" sz="4000" dirty="0"/>
              <a:t>Sólo Tú puedes dar libertad;</a:t>
            </a:r>
            <a:br>
              <a:rPr lang="en-MX" sz="4000" dirty="0"/>
            </a:br>
            <a:r>
              <a:rPr lang="en-MX" sz="4000" dirty="0"/>
              <a:t>¡Heme a tus pies, Señor!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35B92-AA5B-17B9-F798-B5D47D78B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6C10108-FB38-E84F-5671-2A8454B31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523CB3-9756-E084-0CD1-ADFB5E7CEBD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49D9E3A-0D3B-A650-C35A-9613A1043E4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511EEE-C803-7FAA-C3CF-BAB17F9F85C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esclavo del mal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195BA9-75A8-3128-7A91-CEB52C5D52D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T. Sleeper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Ernesto Barocio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B22C03-F3C5-7798-C618-25E337D89A6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 (</a:t>
            </a:r>
            <a:r>
              <a:rPr lang="en-CA" sz="4000" b="1" dirty="0" err="1"/>
              <a:t>cont</a:t>
            </a:r>
            <a:r>
              <a:rPr lang="en-CA" sz="4000" b="1" dirty="0"/>
              <a:t>)</a:t>
            </a:r>
            <a:br>
              <a:rPr lang="en-CA" sz="4000" dirty="0"/>
            </a:br>
            <a:r>
              <a:rPr lang="en-MX" sz="4000" dirty="0"/>
              <a:t>Triste y enferma mi alma hallará</a:t>
            </a:r>
            <a:br>
              <a:rPr lang="en-MX" sz="4000" dirty="0"/>
            </a:br>
            <a:r>
              <a:rPr lang="en-MX" sz="4000" dirty="0"/>
              <a:t>Salud perfecta, gozo eternal,</a:t>
            </a:r>
            <a:br>
              <a:rPr lang="en-MX" sz="4000" dirty="0"/>
            </a:br>
            <a:r>
              <a:rPr lang="en-MX" sz="4000" dirty="0"/>
              <a:t>y del pecado me librarás.</a:t>
            </a:r>
            <a:br>
              <a:rPr lang="en-MX" sz="4000" dirty="0"/>
            </a:br>
            <a:r>
              <a:rPr lang="en-MX" sz="4000" dirty="0"/>
              <a:t>¡Heme a tus pies, Señor!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EAC9BE-4B3B-072C-C189-1BEB3C0525E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43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C0D43-03B7-15CB-E7DB-ADD3E0971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C92012C-C231-0A2E-114B-C8111CF54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0FA6D0-1A19-ADD6-A478-4137635E423B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2748BF8-CEE6-3D57-A51B-219AA42BD20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D08E08-FBFB-CD53-C764-C5FD4211B99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esclavo del mal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183ABB-3B6D-A8CD-11BA-CFFBC9578E8C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T. Sleeper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Ernesto Barocio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38BE47-2539-1CA8-656A-16CF89AD2B89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 </a:t>
            </a:r>
            <a:br>
              <a:rPr lang="en-CA" sz="4000" dirty="0"/>
            </a:br>
            <a:r>
              <a:rPr lang="en-MX" sz="4000" dirty="0"/>
              <a:t>He fracasado, perdido estoy;</a:t>
            </a:r>
            <a:br>
              <a:rPr lang="en-MX" sz="4000" dirty="0"/>
            </a:br>
            <a:r>
              <a:rPr lang="en-MX" sz="4000" dirty="0"/>
              <a:t>heme a tus pies, mi Salvador.</a:t>
            </a:r>
            <a:br>
              <a:rPr lang="en-MX" sz="4000" dirty="0"/>
            </a:br>
            <a:r>
              <a:rPr lang="en-MX" sz="4000" dirty="0"/>
              <a:t>Hallo en tu cruz ganancia mejor;</a:t>
            </a:r>
            <a:br>
              <a:rPr lang="en-MX" sz="4000" dirty="0"/>
            </a:br>
            <a:r>
              <a:rPr lang="en-MX" sz="4000" dirty="0"/>
              <a:t>¡heme a tus pies, Señor!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830D09A-F2D6-F4D5-AD35-D32BECAE683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889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3D3FB-2503-DE05-96DE-C32DEB844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47D8971-B82E-C87A-7FA8-64AD35629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69A62A-0EE6-C695-68A6-D068A4243D0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A1CBADD-2500-333D-DF1E-5E4F25F7DFE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12EF67-9AE4-76A6-60DF-716B8A701F3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esclavo del mal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4F5F97-93EC-7EF3-7C9A-6127B3CC4855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T. Sleeper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Ernesto Barocio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514810-5D74-68B4-454B-97D484B62EED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 (</a:t>
            </a:r>
            <a:r>
              <a:rPr lang="en-CA" sz="4000" b="1" dirty="0" err="1"/>
              <a:t>cont</a:t>
            </a:r>
            <a:r>
              <a:rPr lang="en-CA" sz="4000" b="1" dirty="0"/>
              <a:t>)</a:t>
            </a:r>
            <a:br>
              <a:rPr lang="en-MX" sz="4000" dirty="0"/>
            </a:br>
            <a:r>
              <a:rPr lang="en-MX" sz="4000" dirty="0"/>
              <a:t>A mis dolores bálsamo das.</a:t>
            </a:r>
            <a:br>
              <a:rPr lang="en-MX" sz="4000" dirty="0"/>
            </a:br>
            <a:r>
              <a:rPr lang="en-MX" sz="4000" dirty="0"/>
              <a:t>Calmas de mi alma la tempestad</a:t>
            </a:r>
            <a:br>
              <a:rPr lang="en-MX" sz="4000" dirty="0"/>
            </a:br>
            <a:r>
              <a:rPr lang="en-MX" sz="4000" dirty="0"/>
              <a:t>y un nuevo canto podré entonar,</a:t>
            </a:r>
            <a:br>
              <a:rPr lang="en-MX" sz="4000" dirty="0"/>
            </a:br>
            <a:r>
              <a:rPr lang="en-MX" sz="4000" dirty="0"/>
              <a:t>¡heme a tus pies, Señor!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B49A091-F34B-E5A1-A035-0C0DEC3BE99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871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99779-F77A-1E26-7026-4E30BC713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C54E455-8EEB-1005-7DD0-582713560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D09347-9EE8-A54A-61A5-9E95AB41BAF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1F8FA09-D722-B2B1-28C9-B6403BCFD55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168F2-FA3C-3FDD-FE21-4848B21586C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esclavo del mal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A0EE94-E56E-2BE5-A8AF-653F60763700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T. Sleeper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Ernesto Barocio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2E04A1-A257-75D1-BBB6-AD68F28C6EA6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 </a:t>
            </a:r>
            <a:br>
              <a:rPr lang="en-CA" sz="4000" dirty="0"/>
            </a:br>
            <a:r>
              <a:rPr lang="en-MX" sz="4000" dirty="0"/>
              <a:t>Mira abatida ya mi altivez,</a:t>
            </a:r>
            <a:br>
              <a:rPr lang="en-MX" sz="4000" dirty="0"/>
            </a:br>
            <a:r>
              <a:rPr lang="en-MX" sz="4000" dirty="0"/>
              <a:t>heme a tus pies, mi Salvador.</a:t>
            </a:r>
            <a:br>
              <a:rPr lang="en-MX" sz="4000" dirty="0"/>
            </a:br>
            <a:r>
              <a:rPr lang="en-MX" sz="4000" dirty="0"/>
              <a:t>Tu voluntad ya la mía es;</a:t>
            </a:r>
            <a:br>
              <a:rPr lang="en-MX" sz="4000" dirty="0"/>
            </a:br>
            <a:r>
              <a:rPr lang="en-MX" sz="4000" dirty="0"/>
              <a:t>¡heme a tus pies, Señor!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2FC7D0B-BC62-E477-BD04-8E807088847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13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7E90A-B7DB-867D-B4A8-02D4495B7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4D6AA7B-CDF8-65BC-0D3E-9FC7962F5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50B489-E4B5-2ACB-5B45-4CB5626F152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77C1468-EB8B-BC9C-56EC-C47DE39EAE9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1DFD2F-373D-365E-8D27-74BD834B12B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esclavo del mal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C5B884-FCA0-07D2-FC63-6F9A8C1A152D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T. Sleeper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Ernesto Barocio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C84B74-FA32-53A4-530E-7CA2233602B8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 (</a:t>
            </a:r>
            <a:r>
              <a:rPr lang="en-CA" sz="4000" b="1" dirty="0" err="1"/>
              <a:t>cont</a:t>
            </a:r>
            <a:r>
              <a:rPr lang="en-CA" sz="4000" b="1" dirty="0"/>
              <a:t>)</a:t>
            </a:r>
            <a:br>
              <a:rPr lang="en-CA" sz="4000" dirty="0"/>
            </a:br>
            <a:r>
              <a:rPr lang="en-MX" sz="4000" dirty="0"/>
              <a:t>Ya no vivir podré para mí,</a:t>
            </a:r>
            <a:br>
              <a:rPr lang="en-MX" sz="4000" dirty="0"/>
            </a:br>
            <a:r>
              <a:rPr lang="en-MX" sz="4000" dirty="0"/>
              <a:t>pues a Ti sólo debo servir;</a:t>
            </a:r>
            <a:br>
              <a:rPr lang="en-MX" sz="4000" dirty="0"/>
            </a:br>
            <a:r>
              <a:rPr lang="en-MX" sz="4000" dirty="0"/>
              <a:t>seré tu siervo fiel hasta el fin.</a:t>
            </a:r>
            <a:br>
              <a:rPr lang="en-MX" sz="4000" dirty="0"/>
            </a:br>
            <a:r>
              <a:rPr lang="en-MX" sz="4000" dirty="0"/>
              <a:t>¡Heme a tus pies, Señor!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2202AC-3819-DA85-01E1-7478992FC6C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030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DF1E5-3C03-C201-625F-6E4B0C1B4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71464C2-065A-2017-1BB7-7003BDAB7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025BD2-B9BC-029F-D7C7-2306C5BE006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F1B6E35-8DEB-1306-48A7-39A4F47DDE1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45119B-7924-9964-65A4-C6AD06E284D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esclavo del mal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A50BAE-1440-A3C1-4D67-260B977292A5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T. Sleeper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Ernesto Barocio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CBDAED-54A2-83A8-6B3E-FD226928116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4. </a:t>
            </a:r>
            <a:br>
              <a:rPr lang="en-CA" sz="4000" dirty="0"/>
            </a:br>
            <a:r>
              <a:rPr lang="en-MX" sz="4000" dirty="0"/>
              <a:t>Tú mis temores cambias en paz;</a:t>
            </a:r>
            <a:br>
              <a:rPr lang="en-MX" sz="4000" dirty="0"/>
            </a:br>
            <a:r>
              <a:rPr lang="en-MX" sz="4000" dirty="0"/>
              <a:t>heme a tus pies, mi Salvador.</a:t>
            </a:r>
            <a:br>
              <a:rPr lang="en-MX" sz="4000" dirty="0"/>
            </a:br>
            <a:r>
              <a:rPr lang="en-MX" sz="4000" dirty="0"/>
              <a:t>Muerte y sepulcro no temo más;</a:t>
            </a:r>
            <a:br>
              <a:rPr lang="en-MX" sz="4000" dirty="0"/>
            </a:br>
            <a:r>
              <a:rPr lang="en-MX" sz="4000" dirty="0"/>
              <a:t>¡heme a tus pies, Señor!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36E0B3C-8BBB-DAD5-7D33-D6E91BC45DE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837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2E8C7-92FE-3B4A-6A05-3AA5AFABA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32217B6-3092-FD7E-7988-CB462E6B4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7DBF79-DC31-BF7D-220C-95038932225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0B64110-02F4-9711-3498-8A3C0A7FC97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1B5185-397B-B5D6-E569-51A6ED37A4F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Tal como soy esclavo del mal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2309B7-A9FE-BA06-85F3-1B598B294B70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William T. Sleeper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Ernesto Barocio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33B437-1B2B-CC8F-0EDC-0154150A6C4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4. (</a:t>
            </a:r>
            <a:r>
              <a:rPr lang="en-CA" sz="4000" b="1" dirty="0" err="1"/>
              <a:t>cont</a:t>
            </a:r>
            <a:r>
              <a:rPr lang="en-CA" sz="4000" b="1" dirty="0"/>
              <a:t>)</a:t>
            </a:r>
            <a:br>
              <a:rPr lang="en-CA" sz="4000" dirty="0"/>
            </a:br>
            <a:r>
              <a:rPr lang="en-MX" sz="4000" dirty="0"/>
              <a:t>Perdido andaba; Tú, mi Pastor,</a:t>
            </a:r>
            <a:br>
              <a:rPr lang="en-MX" sz="4000" dirty="0"/>
            </a:br>
            <a:r>
              <a:rPr lang="en-MX" sz="4000" dirty="0"/>
              <a:t>me rescataste, tu oveja soy,</a:t>
            </a:r>
            <a:br>
              <a:rPr lang="en-MX" sz="4000" dirty="0"/>
            </a:br>
            <a:r>
              <a:rPr lang="en-MX" sz="4000" dirty="0"/>
              <a:t>y hoy en tu mano seguro estoy.</a:t>
            </a:r>
            <a:br>
              <a:rPr lang="en-MX" sz="4000" dirty="0"/>
            </a:br>
            <a:r>
              <a:rPr lang="en-MX" sz="4000" dirty="0"/>
              <a:t>¡Heme a tus pies, Señor!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FA01022-ECD7-C3F0-F136-BB4381F306E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611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3837</TotalTime>
  <Words>460</Words>
  <Application>Microsoft Macintosh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101</cp:revision>
  <dcterms:created xsi:type="dcterms:W3CDTF">2022-05-23T20:34:02Z</dcterms:created>
  <dcterms:modified xsi:type="dcterms:W3CDTF">2026-08-23T07:21:27Z</dcterms:modified>
</cp:coreProperties>
</file>