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de pecador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Charlotte Elliot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</a:t>
            </a:r>
            <a:br>
              <a:rPr lang="en-CA" sz="4000" dirty="0"/>
            </a:br>
            <a:r>
              <a:rPr lang="en-MX" sz="4000" dirty="0"/>
              <a:t>Tal como soy, de pecador,</a:t>
            </a:r>
            <a:br>
              <a:rPr lang="en-MX" sz="4000" dirty="0"/>
            </a:br>
            <a:r>
              <a:rPr lang="en-MX" sz="4000" dirty="0"/>
              <a:t>sin más confianza que tu amor,</a:t>
            </a:r>
            <a:br>
              <a:rPr lang="en-MX" sz="4000" dirty="0"/>
            </a:br>
            <a:r>
              <a:rPr lang="en-MX" sz="4000" dirty="0"/>
              <a:t>ya que me llamas, acudí;</a:t>
            </a:r>
            <a:br>
              <a:rPr lang="en-MX" sz="4000" dirty="0"/>
            </a:br>
            <a:r>
              <a:rPr lang="en-MX" sz="4000" dirty="0"/>
              <a:t>Cordero de Dios, heme aquí.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B8B47-0B95-CFD5-03A9-9412AAAD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816A61D-2BB3-178F-9CE4-C66133409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5D970B-B166-B9F0-6B29-5C2844073F8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549D40-25AE-ED72-D067-6CCECF2CBD3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217997-5217-E603-AFD5-F40F753ECE7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de pecador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5694ED-24B0-5E90-7D62-F46CBFC484F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Charlotte Elliot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9E80CD-190E-DAA1-A956-B1C755CF7E5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</a:t>
            </a:r>
            <a:br>
              <a:rPr lang="en-CA" sz="4000" dirty="0"/>
            </a:br>
            <a:r>
              <a:rPr lang="en-MX" sz="4000" dirty="0"/>
              <a:t>Tal como soy, buscando paz</a:t>
            </a:r>
            <a:br>
              <a:rPr lang="en-MX" sz="4000" dirty="0"/>
            </a:br>
            <a:r>
              <a:rPr lang="en-MX" sz="4000" dirty="0"/>
              <a:t>en mi desgracia y mal tenaz,</a:t>
            </a:r>
            <a:br>
              <a:rPr lang="en-MX" sz="4000" dirty="0"/>
            </a:br>
            <a:r>
              <a:rPr lang="en-MX" sz="4000" dirty="0"/>
              <a:t>conflicto grande siento en mí;</a:t>
            </a:r>
            <a:br>
              <a:rPr lang="en-MX" sz="4000" dirty="0"/>
            </a:br>
            <a:r>
              <a:rPr lang="en-MX" sz="4000" dirty="0"/>
              <a:t>Cordero de Dios, heme aquí.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B50F11-786B-D38C-F0A7-8FE170BC63D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17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815A1-28BA-E694-44F6-3F332DD04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F8327B1-2EEC-231D-5CAD-3CAF18B05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AEA44F-A47A-17C7-D2A4-C5D0935C49A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94ECF38-789D-0E0F-AB1F-A555D5019FD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CAE85F-D3E6-F19C-D2B1-5557D6FC59D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de pecador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B0A19E-4BC1-D059-F24B-23ED6DC81AA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Charlotte Elliot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EF26D0-BB77-51E7-612C-FEA1A3600AA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</a:t>
            </a:r>
            <a:br>
              <a:rPr lang="en-CA" sz="4000" dirty="0"/>
            </a:br>
            <a:r>
              <a:rPr lang="en-MX" sz="4000" dirty="0"/>
              <a:t>Tal como soy, me acogerás;</a:t>
            </a:r>
            <a:br>
              <a:rPr lang="en-MX" sz="4000" dirty="0"/>
            </a:br>
            <a:r>
              <a:rPr lang="en-MX" sz="4000" dirty="0"/>
              <a:t>perdón, alivio me darás,</a:t>
            </a:r>
            <a:br>
              <a:rPr lang="en-MX" sz="4000" dirty="0"/>
            </a:br>
            <a:r>
              <a:rPr lang="en-MX" sz="4000" dirty="0"/>
              <a:t>pues tu promesa ya creí;</a:t>
            </a:r>
            <a:br>
              <a:rPr lang="en-MX" sz="4000" dirty="0"/>
            </a:br>
            <a:r>
              <a:rPr lang="en-MX" sz="4000" dirty="0"/>
              <a:t>Cordero de Dios, heme aquí.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561E1A-2DB3-7E51-F6CC-71B487EA181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812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B1EEA-6269-D0B1-E974-772E732B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DADAC7F-1E48-A29F-A78A-DE9ADFB4D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E1DCE3-CDA1-2B8B-EAA4-0FCD6BFDEC3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B25846C-8B2B-D704-B9E2-C8572B6B5D4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61938B-C350-5DC2-704B-8E8DF12DCEF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de pecador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CB02C9-2B45-2DE6-4A9F-B5D3A8813B7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Charlotte Elliot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FD66C0-891F-5741-F9FC-16180D2B243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 </a:t>
            </a:r>
            <a:br>
              <a:rPr lang="en-CA" sz="4000" dirty="0"/>
            </a:br>
            <a:r>
              <a:rPr lang="en-MX" sz="4000" dirty="0"/>
              <a:t>Tal como soy, tu compasión</a:t>
            </a:r>
            <a:br>
              <a:rPr lang="en-MX" sz="4000" dirty="0"/>
            </a:br>
            <a:r>
              <a:rPr lang="en-MX" sz="4000" dirty="0"/>
              <a:t>vencido ha toda oposición;</a:t>
            </a:r>
            <a:br>
              <a:rPr lang="en-MX" sz="4000" dirty="0"/>
            </a:br>
            <a:r>
              <a:rPr lang="en-MX" sz="4000" dirty="0"/>
              <a:t>ya pertenezco sólo a Ti;</a:t>
            </a:r>
            <a:br>
              <a:rPr lang="en-MX" sz="4000" dirty="0"/>
            </a:br>
            <a:r>
              <a:rPr lang="en-MX" sz="4000" dirty="0"/>
              <a:t>Cordero de Dios, heme aquí.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2CFCD40-4374-A663-BF71-E99A1605BE3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118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3831</TotalTime>
  <Words>208</Words>
  <Application>Microsoft Macintosh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100</cp:revision>
  <dcterms:created xsi:type="dcterms:W3CDTF">2022-05-23T20:34:02Z</dcterms:created>
  <dcterms:modified xsi:type="dcterms:W3CDTF">2026-08-23T07:15:35Z</dcterms:modified>
</cp:coreProperties>
</file>