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5" r:id="rId3"/>
    <p:sldId id="279" r:id="rId4"/>
    <p:sldId id="284" r:id="rId5"/>
    <p:sldId id="280" r:id="rId6"/>
    <p:sldId id="283" r:id="rId7"/>
    <p:sldId id="281" r:id="rId8"/>
    <p:sldId id="2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Suenen dulces himnos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Suenen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dulces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himnos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gratos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al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Señor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y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óiganse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concierto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universal.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Desde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alto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cielo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baja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Salvador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para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beneficio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del mortal.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Cushing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Juan B. Cabrera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Suenen dulces himnos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¡Gloria, gloria sea 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nuestro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Dios!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¡Gloria!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sí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cantemos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una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voz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Y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cantar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de gloria,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que se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oyó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Belén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sea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nuestro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cántico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también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Cushing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Juan B. Cabrera</a:t>
            </a:r>
          </a:p>
        </p:txBody>
      </p:sp>
    </p:spTree>
    <p:extLst>
      <p:ext uri="{BB962C8B-B14F-4D97-AF65-F5344CB8AC3E}">
        <p14:creationId xmlns:p14="http://schemas.microsoft.com/office/powerpoint/2010/main" val="2416932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Suenen dulces himnos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Montes y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collados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fluyan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leche y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miel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y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abundancia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esparzan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y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solaz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Gócense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los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pueblos,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gócese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Israel,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que a la tierra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viene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ya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la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paz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Cushing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Juan B. Cabrera</a:t>
            </a:r>
          </a:p>
        </p:txBody>
      </p:sp>
    </p:spTree>
    <p:extLst>
      <p:ext uri="{BB962C8B-B14F-4D97-AF65-F5344CB8AC3E}">
        <p14:creationId xmlns:p14="http://schemas.microsoft.com/office/powerpoint/2010/main" val="1582364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Suenen dulces himnos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¡Gloria, gloria sea 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nuestro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Dios!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¡Gloria!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sí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cantemos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una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voz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Y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cantar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de gloria,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que se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oyó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Belén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sea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nuestro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cántico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también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Cushing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Juan B. Cabrera</a:t>
            </a:r>
          </a:p>
        </p:txBody>
      </p:sp>
    </p:spTree>
    <p:extLst>
      <p:ext uri="{BB962C8B-B14F-4D97-AF65-F5344CB8AC3E}">
        <p14:creationId xmlns:p14="http://schemas.microsoft.com/office/powerpoint/2010/main" val="927372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Suenen dulces himnos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Salte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de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alegría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lleno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corazón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la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abatida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y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pobre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humanidad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Dios se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compadece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viendo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su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aflicción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y le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muestra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buena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voluntad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Cushing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Juan B. Cabrera</a:t>
            </a:r>
          </a:p>
        </p:txBody>
      </p:sp>
    </p:spTree>
    <p:extLst>
      <p:ext uri="{BB962C8B-B14F-4D97-AF65-F5344CB8AC3E}">
        <p14:creationId xmlns:p14="http://schemas.microsoft.com/office/powerpoint/2010/main" val="2406000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Suenen dulces himnos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¡Gloria, gloria sea 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nuestro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Dios!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¡Gloria!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sí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cantemos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una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voz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Y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cantar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de gloria,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que se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oyó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Belén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sea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nuestro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cántico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también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Cushing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Juan B. Cabrera</a:t>
            </a:r>
          </a:p>
        </p:txBody>
      </p:sp>
    </p:spTree>
    <p:extLst>
      <p:ext uri="{BB962C8B-B14F-4D97-AF65-F5344CB8AC3E}">
        <p14:creationId xmlns:p14="http://schemas.microsoft.com/office/powerpoint/2010/main" val="1051940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Suenen dulces himnos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Lata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nuestro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pecho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noble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gratitud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hacia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quien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nos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brinda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redención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;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y a Jesús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Cristo, que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nos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da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salud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tributemos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nuestra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adoración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Cushing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Juan B. Cabrera</a:t>
            </a:r>
          </a:p>
        </p:txBody>
      </p:sp>
    </p:spTree>
    <p:extLst>
      <p:ext uri="{BB962C8B-B14F-4D97-AF65-F5344CB8AC3E}">
        <p14:creationId xmlns:p14="http://schemas.microsoft.com/office/powerpoint/2010/main" val="3434788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Suenen dulces himnos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¡Gloria, gloria sea 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nuestro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Dios!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¡Gloria!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sí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cantemos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una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voz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Y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cantar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de gloria,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que se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oyó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Belén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sea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nuestro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cántico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también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Cushing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Juan B. Cabrera</a:t>
            </a:r>
          </a:p>
        </p:txBody>
      </p:sp>
    </p:spTree>
    <p:extLst>
      <p:ext uri="{BB962C8B-B14F-4D97-AF65-F5344CB8AC3E}">
        <p14:creationId xmlns:p14="http://schemas.microsoft.com/office/powerpoint/2010/main" val="1277077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5104</TotalTime>
  <Words>446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79</cp:revision>
  <cp:lastPrinted>2023-08-15T22:06:33Z</cp:lastPrinted>
  <dcterms:created xsi:type="dcterms:W3CDTF">2022-05-23T20:34:02Z</dcterms:created>
  <dcterms:modified xsi:type="dcterms:W3CDTF">2023-08-22T21:23:19Z</dcterms:modified>
</cp:coreProperties>
</file>