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Sublime gracia del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/>
              <a:t>Traducción: </a:t>
            </a:r>
            <a:r>
              <a:rPr lang="es-ES_tradnl" i="1" dirty="0" err="1"/>
              <a:t>Cristobal</a:t>
            </a:r>
            <a:r>
              <a:rPr lang="es-ES_tradnl" i="1" dirty="0"/>
              <a:t>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Sublime </a:t>
            </a:r>
            <a:r>
              <a:rPr lang="en-CA" sz="4000" dirty="0" err="1"/>
              <a:t>gracia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br>
              <a:rPr lang="en-CA" sz="4000" dirty="0"/>
            </a:br>
            <a:r>
              <a:rPr lang="en-CA" sz="4000" dirty="0"/>
              <a:t>que un </a:t>
            </a:r>
            <a:r>
              <a:rPr lang="en-CA" sz="4000" dirty="0" err="1"/>
              <a:t>infeliz</a:t>
            </a:r>
            <a:r>
              <a:rPr lang="en-CA" sz="4000" dirty="0"/>
              <a:t> </a:t>
            </a:r>
            <a:r>
              <a:rPr lang="en-CA" sz="4000" dirty="0" err="1"/>
              <a:t>salvó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fui</a:t>
            </a:r>
            <a:r>
              <a:rPr lang="en-CA" sz="4000" dirty="0"/>
              <a:t> </a:t>
            </a:r>
            <a:r>
              <a:rPr lang="en-CA" sz="4000" dirty="0" err="1"/>
              <a:t>ciego</a:t>
            </a:r>
            <a:r>
              <a:rPr lang="en-CA" sz="4000" dirty="0"/>
              <a:t> mas hoy </a:t>
            </a:r>
            <a:r>
              <a:rPr lang="en-CA" sz="4000" dirty="0" err="1"/>
              <a:t>miro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perdido</a:t>
            </a:r>
            <a:r>
              <a:rPr lang="en-CA" sz="4000" dirty="0"/>
              <a:t> y </a:t>
            </a:r>
            <a:r>
              <a:rPr lang="en-CA" sz="4000" dirty="0" err="1"/>
              <a:t>Él</a:t>
            </a:r>
            <a:r>
              <a:rPr lang="en-CA" sz="4000" dirty="0"/>
              <a:t> me </a:t>
            </a:r>
            <a:r>
              <a:rPr lang="en-CA" sz="4000" dirty="0" err="1"/>
              <a:t>halló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Sublime gracia del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/>
              <a:t>Traducción: </a:t>
            </a:r>
            <a:r>
              <a:rPr lang="es-ES_tradnl" i="1" dirty="0" err="1"/>
              <a:t>Cristobal</a:t>
            </a:r>
            <a:r>
              <a:rPr lang="es-ES_tradnl" i="1" dirty="0"/>
              <a:t>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me </a:t>
            </a:r>
            <a:r>
              <a:rPr lang="en-CA" sz="4000" dirty="0" err="1"/>
              <a:t>enseñó</a:t>
            </a:r>
            <a:r>
              <a:rPr lang="en-CA" sz="4000" dirty="0"/>
              <a:t> a </a:t>
            </a:r>
            <a:r>
              <a:rPr lang="en-CA" sz="4000" dirty="0" err="1"/>
              <a:t>temer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mis </a:t>
            </a:r>
            <a:r>
              <a:rPr lang="en-CA" sz="4000" dirty="0" err="1"/>
              <a:t>dudas</a:t>
            </a:r>
            <a:r>
              <a:rPr lang="en-CA" sz="4000" dirty="0"/>
              <a:t> </a:t>
            </a:r>
            <a:r>
              <a:rPr lang="en-CA" sz="4000" dirty="0" err="1"/>
              <a:t>ahuyentó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¡oh </a:t>
            </a:r>
            <a:r>
              <a:rPr lang="en-CA" sz="4000" dirty="0" err="1"/>
              <a:t>cuán</a:t>
            </a:r>
            <a:r>
              <a:rPr lang="en-CA" sz="4000" dirty="0"/>
              <a:t> </a:t>
            </a:r>
            <a:r>
              <a:rPr lang="en-CA" sz="4000" dirty="0" err="1"/>
              <a:t>precioso</a:t>
            </a:r>
            <a:r>
              <a:rPr lang="en-CA" sz="4000" dirty="0"/>
              <a:t> </a:t>
            </a:r>
            <a:r>
              <a:rPr lang="en-CA" sz="4000" dirty="0" err="1"/>
              <a:t>fue</a:t>
            </a:r>
            <a:r>
              <a:rPr lang="en-CA" sz="4000" dirty="0"/>
              <a:t> a mi ser</a:t>
            </a:r>
            <a:br>
              <a:rPr lang="en-CA" sz="4000" dirty="0"/>
            </a:b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me </a:t>
            </a:r>
            <a:r>
              <a:rPr lang="en-CA" sz="4000" dirty="0" err="1"/>
              <a:t>transformó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54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Sublime gracia del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/>
              <a:t>Traducción: </a:t>
            </a:r>
            <a:r>
              <a:rPr lang="es-ES_tradnl" i="1" dirty="0" err="1"/>
              <a:t>Cristobal</a:t>
            </a:r>
            <a:r>
              <a:rPr lang="es-ES_tradnl" i="1" dirty="0"/>
              <a:t>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peligros</a:t>
            </a:r>
            <a:r>
              <a:rPr lang="en-CA" sz="4000" dirty="0"/>
              <a:t> o </a:t>
            </a:r>
            <a:r>
              <a:rPr lang="en-CA" sz="4000" dirty="0" err="1"/>
              <a:t>aflicción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yo</a:t>
            </a:r>
            <a:r>
              <a:rPr lang="en-CA" sz="4000" dirty="0"/>
              <a:t> he </a:t>
            </a:r>
            <a:r>
              <a:rPr lang="en-CA" sz="4000" dirty="0" err="1"/>
              <a:t>tenido</a:t>
            </a:r>
            <a:r>
              <a:rPr lang="en-CA" sz="4000" dirty="0"/>
              <a:t> </a:t>
            </a:r>
            <a:r>
              <a:rPr lang="en-CA" sz="4000" dirty="0" err="1"/>
              <a:t>aquí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me </a:t>
            </a:r>
            <a:r>
              <a:rPr lang="en-CA" sz="4000" dirty="0" err="1"/>
              <a:t>libró</a:t>
            </a:r>
            <a:br>
              <a:rPr lang="en-CA" sz="4000" dirty="0"/>
            </a:br>
            <a:r>
              <a:rPr lang="en-CA" sz="4000" dirty="0"/>
              <a:t>y me </a:t>
            </a:r>
            <a:r>
              <a:rPr lang="en-CA" sz="4000" dirty="0" err="1"/>
              <a:t>guiará</a:t>
            </a:r>
            <a:r>
              <a:rPr lang="en-CA" sz="4000" dirty="0"/>
              <a:t> </a:t>
            </a:r>
            <a:r>
              <a:rPr lang="en-CA" sz="4000" dirty="0" err="1"/>
              <a:t>feliz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88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Sublime gracia del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/>
              <a:t>Traducción: </a:t>
            </a:r>
            <a:r>
              <a:rPr lang="es-ES_tradnl" i="1" dirty="0" err="1"/>
              <a:t>Cristobal</a:t>
            </a:r>
            <a:r>
              <a:rPr lang="es-ES_tradnl" i="1" dirty="0"/>
              <a:t>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Sion </a:t>
            </a:r>
            <a:r>
              <a:rPr lang="en-CA" sz="4000" dirty="0" err="1"/>
              <a:t>por</a:t>
            </a:r>
            <a:r>
              <a:rPr lang="en-CA" sz="4000" dirty="0"/>
              <a:t> siglos mil</a:t>
            </a:r>
            <a:br>
              <a:rPr lang="en-CA" sz="4000" dirty="0"/>
            </a:br>
            <a:r>
              <a:rPr lang="en-CA" sz="4000" dirty="0" err="1"/>
              <a:t>brillando</a:t>
            </a:r>
            <a:r>
              <a:rPr lang="en-CA" sz="4000" dirty="0"/>
              <a:t> </a:t>
            </a:r>
            <a:r>
              <a:rPr lang="en-CA" sz="4000" dirty="0" err="1"/>
              <a:t>esté</a:t>
            </a:r>
            <a:r>
              <a:rPr lang="en-CA" sz="4000" dirty="0"/>
              <a:t> </a:t>
            </a:r>
            <a:r>
              <a:rPr lang="en-CA" sz="4000" dirty="0" err="1"/>
              <a:t>cual</a:t>
            </a:r>
            <a:r>
              <a:rPr lang="en-CA" sz="4000" dirty="0"/>
              <a:t> sol,</a:t>
            </a:r>
            <a:br>
              <a:rPr lang="en-CA" sz="4000" dirty="0"/>
            </a:b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cantaré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allí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amor que me </a:t>
            </a:r>
            <a:r>
              <a:rPr lang="en-CA" sz="4000" dirty="0" err="1"/>
              <a:t>salvó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124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3742</TotalTime>
  <Words>190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60</cp:revision>
  <dcterms:created xsi:type="dcterms:W3CDTF">2022-05-23T20:34:02Z</dcterms:created>
  <dcterms:modified xsi:type="dcterms:W3CDTF">2022-07-19T17:40:54Z</dcterms:modified>
</cp:coreProperties>
</file>