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0" r:id="rId2"/>
    <p:sldId id="275" r:id="rId3"/>
    <p:sldId id="271" r:id="rId4"/>
    <p:sldId id="274" r:id="rId5"/>
    <p:sldId id="272" r:id="rId6"/>
    <p:sldId id="273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BFFFF"/>
    <a:srgbClr val="000000"/>
    <a:srgbClr val="4BB6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327"/>
  </p:normalViewPr>
  <p:slideViewPr>
    <p:cSldViewPr snapToGrid="0" snapToObjects="1">
      <p:cViewPr varScale="1">
        <p:scale>
          <a:sx n="123" d="100"/>
          <a:sy n="123" d="100"/>
        </p:scale>
        <p:origin x="6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4540EB-48A3-394E-9DE4-7AFC004906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AEE32D-208C-1B42-BF59-15A4B02F72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83BB69-4518-F84E-8413-4679F38B0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6F9B85-42AF-A140-8D79-46D64E691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AA6E8A-132A-1742-88FE-2C6E9AC7C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86226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EDBED-EF87-7742-A499-F08CCC110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E2A466-0204-4D4D-8FD1-78910D1D0B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EE0E93-AD6D-6B49-AF5E-C5708387A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A55238-AC08-FB41-9649-5BF3C8F0B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BE4C15-2845-A54F-96F9-6ABB5557A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41063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734DE1-B250-9F48-BD8B-32DCF40BA0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C4A649-A112-3A4E-9C62-870FB6680D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819E57-F975-6D49-9545-118F3D382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F59D02-7A1A-364F-A504-A2FDF601E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37875F-2346-4E4D-88C3-084220955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69244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3FB48-8F75-FA4B-97C0-8C7BC775C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57C1C8-7C9B-BF45-A9D1-CB368A2DA5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8254B-B90B-774E-9658-E20849323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183529-DB47-F842-9F3A-01EC33ACB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5F4662-0D91-6143-A4A4-518F02315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5449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23C0F-214C-5646-B725-63235F853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ABC388-9642-DF40-9DF9-7366CCB163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2430A-7732-F845-A59D-3E8E73BAE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2E04CF-553E-7042-AF15-AA26CE7F8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48767A-247C-9B40-9D9C-DEE650ECE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56314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72BD0-9776-1942-9CF0-5DA96FE89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E9E9F7-2CC9-4140-9E3A-4B9C4118EB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27D3E-F72E-9741-8865-5A0D374520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097480-CD0B-8246-AFDF-0E24CC8C3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0F877E-1538-8346-8B79-E36EBB6E8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4C05FE-9A88-7B45-A8DA-6654FDF17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43494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C39AE-B00F-E34C-AC13-09B181EDB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1DBC1B-36D3-114B-B33F-CF9EDF8F15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75F309-55DF-0844-B281-47B3C35FAB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FB2978-1404-DD42-B69E-98A5CFA73B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1360B9-E1C0-F04A-85EA-172FCDD4B1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68462A-6AA2-DE44-A9E6-E052F522B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FA7AF2-D195-574D-91FD-76DE03C80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6F1D67-1323-6E49-B690-62EB73B09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12848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D1D26-DE69-2F43-AA8B-4CD95E6C3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768D97-C147-9C42-9039-44FB406FA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71F450-1871-794C-9438-7A5157405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4F4F94-5828-5B4E-9194-9033BA385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40175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2A048B-4FB6-9A48-9995-7633C9A43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4F05E9-F1B6-9845-B3C7-F88A4A6AB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F231DE-F358-4445-9385-9B3E937D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8670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836C7-0E00-5F42-B08D-1456A3905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80BA62-97F6-6844-8DD2-0F74DB42CA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C9E598-96D1-FC44-9868-2FE3101620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33DC9A-48BE-9E4E-AAD7-B8ABEED7E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DB39EB-D31A-D844-8A51-EF5606479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3619CF-6F32-8A4E-9AA5-7D1AFDC5C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03996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208CE-AB26-7247-8199-90DC3FDCC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FE97D5-3E42-2749-B506-D61AA31F33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15DB48-CD3C-4049-834D-EAF364FEF0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274D05-BDA8-5846-ADE2-BF7A95A06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E5FFEE-9DD9-434B-99B7-34CFB9AF5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E2047E-5E8A-B049-B4B7-974E76396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95467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1F7AE9-BCCF-1349-9E6A-FFCA58935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04F8C0-088A-BF4F-8AFC-0CD32F2F0B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378E23-DBFC-3A48-9F94-9CFB3DEBEF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1093CC-3482-4C41-AAF3-47766770DC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24AF1E-8ED0-B74B-8305-3D4DD219FE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12074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1417D-A42B-4A47-37F1-E1F83120C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2520B278-1668-53EB-71C9-3D60830D46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A55840E-14AA-9328-DC01-A316591E48EF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21F4639-D795-F83C-39B1-07574D65B398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542331-CABC-764D-F670-D4F3F7F00754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Soy peregrino aquí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C72B64-A2DD-C898-4EE0-BEE9DFCC75D6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E. T. Cassel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Vicente Mendoza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8121E3C-F2FB-8591-10BE-DF6493B64C84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/>
              <a:t>1. </a:t>
            </a:r>
            <a:br>
              <a:rPr lang="en-CA" sz="4000" dirty="0"/>
            </a:br>
            <a:r>
              <a:rPr lang="en-MX" sz="4000" dirty="0"/>
              <a:t>Soy peregrino aquí, mi hogar lejano está</a:t>
            </a:r>
            <a:br>
              <a:rPr lang="en-MX" sz="4000" dirty="0"/>
            </a:br>
            <a:r>
              <a:rPr lang="en-MX" sz="4000" dirty="0"/>
              <a:t>en la mansión de luz, eterna paz y amor;</a:t>
            </a:r>
            <a:br>
              <a:rPr lang="en-MX" sz="4000" dirty="0"/>
            </a:br>
            <a:r>
              <a:rPr lang="en-MX" sz="4000" dirty="0"/>
              <a:t>embajador yo soy del reino celestial</a:t>
            </a:r>
            <a:br>
              <a:rPr lang="en-MX" sz="4000" dirty="0"/>
            </a:br>
            <a:r>
              <a:rPr lang="en-MX" sz="4000" dirty="0"/>
              <a:t>en los negocios de mi Rey.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56D37E-2E67-BB21-602C-C2BCE489A06B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2752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73E3DB-DC71-86FA-B11C-632F64E238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61BABA1B-520E-0EA2-911B-521578BA68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0C9A7F6-FC84-6C78-BF64-BFE802984379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83B81AE4-5BCC-3F86-AE72-1BE992B14C89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CBDA9DE-BBC9-30AA-5F97-D18CB064AB76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Soy peregrino aquí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D309CC-8141-1402-E771-BF6D55A7AC1F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E. T. Cassel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Vicente Mendoza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27AB4E2-8F46-F51D-8245-3AD4F69C845A}"/>
              </a:ext>
            </a:extLst>
          </p:cNvPr>
          <p:cNvSpPr/>
          <p:nvPr/>
        </p:nvSpPr>
        <p:spPr>
          <a:xfrm>
            <a:off x="481914" y="2171319"/>
            <a:ext cx="1122817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 err="1"/>
              <a:t>coro</a:t>
            </a:r>
            <a:br>
              <a:rPr lang="en-CA" sz="4000" dirty="0"/>
            </a:br>
            <a:r>
              <a:rPr lang="en-MX" sz="4000" i="1" dirty="0"/>
              <a:t>Este mensaje fiel oíd, que dijo ya celeste voz;</a:t>
            </a:r>
            <a:br>
              <a:rPr lang="en-MX" sz="4000" dirty="0"/>
            </a:br>
            <a:r>
              <a:rPr lang="en-MX" sz="4000" i="1" dirty="0"/>
              <a:t>“Reconciliaos ya”, dice el Señor y Rey,</a:t>
            </a:r>
            <a:br>
              <a:rPr lang="en-MX" sz="4000" dirty="0"/>
            </a:br>
            <a:r>
              <a:rPr lang="en-MX" sz="4000" i="1" dirty="0"/>
              <a:t>¡Reconciliaos hoy con Dios!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783C35C-C328-8669-5934-D41DE7048E94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47473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BA0D9F-15D4-EEFD-C401-8452112BAE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DF5036F4-95CF-7571-F313-FCAB44971A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BE06AED-C366-F7D4-F70B-3818CF49B19A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DFCE130-2379-C979-47C9-095C92C037BB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5CBE0D8-24CC-F7EB-C0F6-C769CFB061E5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Soy peregrino aquí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FFF553D-CBFC-B210-6D80-9CE0CB3EBA32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E. T. Cassel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Vicente Mendoza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46A2625-9E97-3A36-96FD-3D0C29B257F3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/>
              <a:t>2. </a:t>
            </a:r>
            <a:br>
              <a:rPr lang="en-CA" sz="4000" dirty="0"/>
            </a:br>
            <a:r>
              <a:rPr lang="en-MX" sz="4000" dirty="0"/>
              <a:t>Que del pecado vil arrepentido ya,</a:t>
            </a:r>
            <a:br>
              <a:rPr lang="en-MX" sz="4000" dirty="0"/>
            </a:br>
            <a:r>
              <a:rPr lang="en-MX" sz="4000" dirty="0"/>
              <a:t>han de reinar con Él los que obedientes soy,</a:t>
            </a:r>
            <a:br>
              <a:rPr lang="en-MX" sz="4000" dirty="0"/>
            </a:br>
            <a:r>
              <a:rPr lang="en-MX" sz="4000" dirty="0"/>
              <a:t>es el mensaje fiel que debo proclamar,</a:t>
            </a:r>
            <a:br>
              <a:rPr lang="en-MX" sz="4000" dirty="0"/>
            </a:br>
            <a:r>
              <a:rPr lang="en-MX" sz="4000" dirty="0"/>
              <a:t>en los negocios de mi Rey.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72E1EAF-2DE2-32D9-7E06-D943BFDE5B1D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9837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8F4BA5-66AF-1B30-4E96-7A43E09DC5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66887AD3-8EF2-23E0-037B-AC1A99405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6F7EED7-4B3D-2588-CE95-FECE37AF05BD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22276F43-4BE7-4611-37E9-135D89038002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080724-AB80-60CB-035F-17FC5277980F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Soy peregrino aquí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656B839-77A0-5EF0-13FF-D965BB973992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E. T. Cassel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Vicente Mendoza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396EAB8-5CE6-634F-F767-6F72B6151F3B}"/>
              </a:ext>
            </a:extLst>
          </p:cNvPr>
          <p:cNvSpPr/>
          <p:nvPr/>
        </p:nvSpPr>
        <p:spPr>
          <a:xfrm>
            <a:off x="481914" y="2171319"/>
            <a:ext cx="1122817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 err="1"/>
              <a:t>coro</a:t>
            </a:r>
            <a:br>
              <a:rPr lang="en-CA" sz="4000" dirty="0"/>
            </a:br>
            <a:r>
              <a:rPr lang="en-MX" sz="4000" i="1" dirty="0"/>
              <a:t>Este mensaje fiel oíd, que dijo ya celeste voz;</a:t>
            </a:r>
            <a:br>
              <a:rPr lang="en-MX" sz="4000" dirty="0"/>
            </a:br>
            <a:r>
              <a:rPr lang="en-MX" sz="4000" i="1" dirty="0"/>
              <a:t>“Reconciliaos ya”, dice el Señor y Rey,</a:t>
            </a:r>
            <a:br>
              <a:rPr lang="en-MX" sz="4000" dirty="0"/>
            </a:br>
            <a:r>
              <a:rPr lang="en-MX" sz="4000" i="1" dirty="0"/>
              <a:t>¡Reconciliaos hoy con Dios!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82FC4A6-DD11-13AC-8F13-DA82C7DF35B8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2551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842AF5-A05F-1A07-5FF4-F6039CC6D8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0AD93E77-2327-AF53-9D44-D13C8F3FF2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DB7C9AF-53C4-2549-585C-71A7A9873045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2C0282D-94D1-33EE-F170-47AE785D1E3A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B29601-CA3D-99C5-352F-FA2D9A9427B1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Soy peregrino aquí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8D67CBC-D7B1-4BC2-ABB5-41997B9FD7C3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E. T. Cassel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Vicente Mendoza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1E8FBAD-F33D-5EAB-8DE9-D3441ABF138F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/>
              <a:t>3. </a:t>
            </a:r>
            <a:br>
              <a:rPr lang="en-CA" sz="4000" dirty="0"/>
            </a:br>
            <a:r>
              <a:rPr lang="en-MX" sz="4000" dirty="0"/>
              <a:t>Mi hogar más bello es que el Valle de Sarón,</a:t>
            </a:r>
            <a:br>
              <a:rPr lang="en-MX" sz="4000" dirty="0"/>
            </a:br>
            <a:r>
              <a:rPr lang="en-MX" sz="4000" dirty="0"/>
              <a:t>gozo y eterna paz reinan por siempre en Él,</a:t>
            </a:r>
            <a:br>
              <a:rPr lang="en-MX" sz="4000" dirty="0"/>
            </a:br>
            <a:r>
              <a:rPr lang="en-MX" sz="4000" dirty="0"/>
              <a:t>y allí Jesús dará eterna habitación,</a:t>
            </a:r>
            <a:br>
              <a:rPr lang="en-MX" sz="4000" dirty="0"/>
            </a:br>
            <a:r>
              <a:rPr lang="en-MX" sz="4000" dirty="0"/>
              <a:t>es el mensaje de mi Rey.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6F18EF1-ADEB-7254-C201-C7FA7FEAC8CA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97834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01D94C-231C-9C0F-F3BF-6AC24DB87C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9CB1DB2B-2113-B6AE-E2A7-83C629AEBB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77C5E8A-E4EF-661C-7835-5225BFEE052F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9202C3E6-4CA1-67F3-3D4A-07D6166D5371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6E2515-8C3A-9A33-D167-E8EA95F3F418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Soy peregrino aquí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C7CFA09-CCA2-64A4-95B2-C7D836ECABAA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E. T. Cassel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Vicente Mendoza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0985B7B-C4A6-76AD-D7B5-58B2ACEB325C}"/>
              </a:ext>
            </a:extLst>
          </p:cNvPr>
          <p:cNvSpPr/>
          <p:nvPr/>
        </p:nvSpPr>
        <p:spPr>
          <a:xfrm>
            <a:off x="481914" y="2171319"/>
            <a:ext cx="1122817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 err="1"/>
              <a:t>coro</a:t>
            </a:r>
            <a:br>
              <a:rPr lang="en-CA" sz="4000" dirty="0"/>
            </a:br>
            <a:r>
              <a:rPr lang="en-MX" sz="4000" i="1" dirty="0"/>
              <a:t>Este mensaje fiel oíd, que dijo ya celeste voz;</a:t>
            </a:r>
            <a:br>
              <a:rPr lang="en-MX" sz="4000" dirty="0"/>
            </a:br>
            <a:r>
              <a:rPr lang="en-MX" sz="4000" i="1" dirty="0"/>
              <a:t>“Reconciliaos ya”, dice el Señor y Rey,</a:t>
            </a:r>
            <a:br>
              <a:rPr lang="en-MX" sz="4000" dirty="0"/>
            </a:br>
            <a:r>
              <a:rPr lang="en-MX" sz="4000" i="1" dirty="0"/>
              <a:t>¡Reconciliaos hoy con Dios!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D73263B-E916-DBBD-141C-D359B12E08E6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09319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imnos-cristianos" id="{AE030C3A-264C-5743-AA0B-976C69056D94}" vid="{35C32601-029D-3743-80A9-41922D538AE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3830</TotalTime>
  <Words>324</Words>
  <Application>Microsoft Macintosh PowerPoint</Application>
  <PresentationFormat>Widescreen</PresentationFormat>
  <Paragraphs>30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Avenir Book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Miguel Mosquera</dc:creator>
  <cp:lastModifiedBy>Miguel Mosquera</cp:lastModifiedBy>
  <cp:revision>99</cp:revision>
  <dcterms:created xsi:type="dcterms:W3CDTF">2022-05-23T20:34:02Z</dcterms:created>
  <dcterms:modified xsi:type="dcterms:W3CDTF">2026-08-21T20:40:30Z</dcterms:modified>
</cp:coreProperties>
</file>