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5" r:id="rId4"/>
    <p:sldId id="280" r:id="rId5"/>
    <p:sldId id="281" r:id="rId6"/>
    <p:sldId id="286" r:id="rId7"/>
    <p:sldId id="282" r:id="rId8"/>
    <p:sldId id="283" r:id="rId9"/>
    <p:sldId id="28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66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5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Somos de Cristo segadores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Cristo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segadores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cubre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campos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rica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blancos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siega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fruto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recoger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Somos de Cristo segadores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Otros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lágrimas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sembraron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siembra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amor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siembra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Regocijados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segamos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sirviendo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nuestro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15057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Somos de Cristo segadores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Vamos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hoy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trabajar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r>
              <a:rPr lang="en-US" sz="4000" i="1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 Maestro llama.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Obra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hay;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segadores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faltan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Pasa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tiempo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segar;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oportunidad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Vamos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Vamoshoy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trabajar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18932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Somos de Cristo segadores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muchas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almas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gozosas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evangelio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escucharán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espigas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sazonadas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recoja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faltará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971963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Somos de Cristo segadores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Haces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formemos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apretados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para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llevar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Salvador;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cumplido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entonces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sembró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391334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Somos de Cristo segadores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Vamos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hoy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trabajar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r>
              <a:rPr lang="en-US" sz="4000" i="1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 Maestro llama.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Obra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hay;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segadores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faltan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Pasa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tiempo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segar;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oportunidad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Vamos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Vamoshoy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trabajar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07594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Somos de Cristo segadores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Breve 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tiempo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siega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cuántas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gavillas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llevaréis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Muchas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muy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preciosas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otros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Cristo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ponen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pies.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752846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Somos de Cristo segadores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Atad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gavillas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espera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glorioso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premio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dará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siervo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Maestro;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meted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hoces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¡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trabajad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502879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Somos de Cristo segadores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Vamos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hoy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trabajar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r>
              <a:rPr lang="en-US" sz="4000" i="1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 Maestro llama.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Obra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hay;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segadores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faltan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Pasa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tiempo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segar;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oportunidad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Vamos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Vamoshoy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trabajar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354291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6110</TotalTime>
  <Words>477</Words>
  <Application>Microsoft Macintosh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116</cp:revision>
  <cp:lastPrinted>2023-08-15T22:06:33Z</cp:lastPrinted>
  <dcterms:created xsi:type="dcterms:W3CDTF">2022-05-23T20:34:02Z</dcterms:created>
  <dcterms:modified xsi:type="dcterms:W3CDTF">2023-08-30T17:34:50Z</dcterms:modified>
</cp:coreProperties>
</file>