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8" r:id="rId4"/>
    <p:sldId id="272" r:id="rId5"/>
    <p:sldId id="273" r:id="rId6"/>
    <p:sldId id="277" r:id="rId7"/>
    <p:sldId id="274" r:id="rId8"/>
    <p:sldId id="275" r:id="rId9"/>
    <p:sldId id="27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Somos barcos navegando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Johnson Oatman Jr.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 </a:t>
            </a:r>
            <a:br>
              <a:rPr lang="en-CA" sz="4000" dirty="0"/>
            </a:br>
            <a:r>
              <a:rPr lang="en-MX" sz="4000" dirty="0"/>
              <a:t>Somos barcos navegando</a:t>
            </a:r>
            <a:br>
              <a:rPr lang="en-MX" sz="4000" dirty="0"/>
            </a:br>
            <a:r>
              <a:rPr lang="en-MX" sz="4000" dirty="0"/>
              <a:t>por el mundo alrededor,</a:t>
            </a:r>
            <a:br>
              <a:rPr lang="en-MX" sz="4000" dirty="0"/>
            </a:br>
            <a:r>
              <a:rPr lang="en-MX" sz="4000" dirty="0"/>
              <a:t>vamos rumbo a nuestro puerto</a:t>
            </a:r>
            <a:br>
              <a:rPr lang="en-MX" sz="4000" dirty="0"/>
            </a:br>
            <a:r>
              <a:rPr lang="en-MX" sz="4000" dirty="0"/>
              <a:t>guiados por nuestro Señor.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32752-4AD7-7924-104F-28F843019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949CE08-868A-612A-0844-766171A94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8E1279-5AF5-807C-5DAC-C6313137B03E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67FE34B-A70A-9B38-0D81-A9F8CFA98D6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EA6F1D-71CA-A184-704E-19ABD98BA4C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Somos barcos navegando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DD699A-7119-354D-5658-E3A42DF5765C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Johnson Oatman Jr.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8B8546-264C-353F-E6AC-81A065788DCD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 (</a:t>
            </a:r>
            <a:r>
              <a:rPr lang="en-CA" sz="4000" b="1" dirty="0" err="1"/>
              <a:t>cont</a:t>
            </a:r>
            <a:r>
              <a:rPr lang="en-CA" sz="4000" b="1" dirty="0"/>
              <a:t>)</a:t>
            </a:r>
            <a:br>
              <a:rPr lang="en-CA" sz="4000" dirty="0"/>
            </a:br>
            <a:r>
              <a:rPr lang="en-MX" sz="4000" dirty="0"/>
              <a:t>Aquí estamos por un tiempo,</a:t>
            </a:r>
            <a:br>
              <a:rPr lang="en-MX" sz="4000" dirty="0"/>
            </a:br>
            <a:r>
              <a:rPr lang="en-MX" sz="4000" dirty="0"/>
              <a:t>Cristo al mando del timón,</a:t>
            </a:r>
            <a:br>
              <a:rPr lang="en-MX" sz="4000" dirty="0"/>
            </a:br>
            <a:r>
              <a:rPr lang="en-MX" sz="4000" dirty="0"/>
              <a:t>su presencia le da fuerza</a:t>
            </a:r>
            <a:br>
              <a:rPr lang="en-MX" sz="4000" dirty="0"/>
            </a:br>
            <a:r>
              <a:rPr lang="en-MX" sz="4000" dirty="0"/>
              <a:t>siempre a nuestra embarcación.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1AE0BA-EAEB-2165-2E6E-1E6B16F53020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477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4D71F-1243-3071-4B5E-DDCE482D7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F1BE2A69-E7BA-02BB-511D-94BE3B68B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0D9F96-5A9B-D75A-03BD-7FA42A41F822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01BBA15-4ABD-7EC2-3A07-FDE417D9311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D823DB-57AB-2C42-474F-F31EC367386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Somos barcos navegando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F45680-7F68-89B5-E3C4-83EB0869B907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Johnson Oatman Jr.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C48F00-A4C9-C06B-4E93-8BB9EBCFF1FF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¡Oh, qué gozo, qué alegría, al cielo hemos de llegar!</a:t>
            </a:r>
            <a:br>
              <a:rPr lang="en-MX" sz="4000" dirty="0"/>
            </a:br>
            <a:r>
              <a:rPr lang="en-MX" sz="4000" i="1" dirty="0"/>
              <a:t>La tormenta habrá pasado, olas ya no azotan más.</a:t>
            </a:r>
            <a:br>
              <a:rPr lang="en-MX" sz="4000" dirty="0"/>
            </a:br>
            <a:r>
              <a:rPr lang="en-MX" sz="4000" i="1" dirty="0"/>
              <a:t>Pruebas hay, mas en la gloria todo viento ha de cesar.</a:t>
            </a:r>
            <a:br>
              <a:rPr lang="en-MX" sz="4000" dirty="0"/>
            </a:br>
            <a:r>
              <a:rPr lang="en-MX" sz="4000" i="1" dirty="0"/>
              <a:t>Veremos pronto a Jesús, el cielo es nuestro hogar.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B136241-39F2-42BD-DF7B-2E8E301F877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9519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CBC85-5412-091A-C87B-BD673170C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216C465-822F-96A6-2E33-AF4C57941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D96F95-E85C-1BDF-75AD-B1AC6932DC0D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08DE72B-A15F-EF7F-E44B-41D81704F5F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BB38A4-0A3C-D80F-EB75-852FF5803D3B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Somos barcos navegando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BC28DB-C31C-9AC1-A4C8-1CF88A49F002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Johnson Oatman Jr.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A5472E-67AB-2A78-FC48-D04BD93B7773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 </a:t>
            </a:r>
            <a:br>
              <a:rPr lang="en-CA" sz="4000" dirty="0"/>
            </a:br>
            <a:r>
              <a:rPr lang="en-MX" sz="4000" dirty="0"/>
              <a:t>Barcos que hoy van navegando</a:t>
            </a:r>
            <a:br>
              <a:rPr lang="en-MX" sz="4000" dirty="0"/>
            </a:br>
            <a:r>
              <a:rPr lang="en-MX" sz="4000" dirty="0"/>
              <a:t>a su puerto llegarán</a:t>
            </a:r>
            <a:br>
              <a:rPr lang="en-MX" sz="4000" dirty="0"/>
            </a:br>
            <a:r>
              <a:rPr lang="en-MX" sz="4000" dirty="0"/>
              <a:t>mas ya pronto se preparan</a:t>
            </a:r>
            <a:br>
              <a:rPr lang="en-MX" sz="4000" dirty="0"/>
            </a:br>
            <a:r>
              <a:rPr lang="en-MX" sz="4000" dirty="0"/>
              <a:t>otro viaje a realizar.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DF70E4F-7FE2-3273-CBDF-935E766A5A80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2206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89CA1-17FA-DCAB-20DD-AC69FB2AD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363A239-EAB5-72A4-C2F0-3E7C8D7C0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C33341-7AF2-2DD8-8B89-C34A6D647290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485B5F4-0C99-BB00-E4F2-C3F467175FE6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4EA1F6-C0AC-6930-80D9-CDC4C3A5801A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Somos barcos navegando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60E1FD-712F-0C24-3E0A-3B916C7DE7A4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Johnson Oatman Jr.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522160-C3F2-D58D-1522-CDA5823876C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 (</a:t>
            </a:r>
            <a:r>
              <a:rPr lang="en-CA" sz="4000" b="1" dirty="0" err="1"/>
              <a:t>cont</a:t>
            </a:r>
            <a:r>
              <a:rPr lang="en-CA" sz="4000" b="1" dirty="0"/>
              <a:t>)</a:t>
            </a:r>
            <a:br>
              <a:rPr lang="en-CA" sz="4000" dirty="0"/>
            </a:br>
            <a:r>
              <a:rPr lang="en-MX" sz="4000" dirty="0"/>
              <a:t>¡Qué será llegar al puerto</a:t>
            </a:r>
            <a:br>
              <a:rPr lang="en-MX" sz="4000" dirty="0"/>
            </a:br>
            <a:r>
              <a:rPr lang="en-MX" sz="4000" dirty="0"/>
              <a:t>de los cielos, do la paz</a:t>
            </a:r>
            <a:br>
              <a:rPr lang="en-MX" sz="4000" dirty="0"/>
            </a:br>
            <a:r>
              <a:rPr lang="en-MX" sz="4000" dirty="0"/>
              <a:t>y el reposo son eternos</a:t>
            </a:r>
            <a:br>
              <a:rPr lang="en-MX" sz="4000" dirty="0"/>
            </a:br>
            <a:r>
              <a:rPr lang="en-MX" sz="4000" dirty="0"/>
              <a:t>para no salir jamás.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BE11309-4346-CB13-1FFD-C2B2C6593E85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5756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CB2B5-C12D-981D-522D-5039D89ED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05D3DFE-0E15-7996-34F2-386E677DA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1046F3-A577-C60E-A621-32E41AB176F0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37E0718-169B-4778-01FF-0A7E71E70D0F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1C84AE-A34A-C892-63F9-72DCB514D081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Somos barcos navegando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248C02-74D8-0411-A35F-A0542AAB480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Johnson Oatman Jr.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07EC9F-C79D-41C0-7517-B6F8F5244486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¡Oh, qué gozo, qué alegría, al cielo hemos de llegar!</a:t>
            </a:r>
            <a:br>
              <a:rPr lang="en-MX" sz="4000" dirty="0"/>
            </a:br>
            <a:r>
              <a:rPr lang="en-MX" sz="4000" i="1" dirty="0"/>
              <a:t>La tormenta habrá pasado, olas ya no azotan más.</a:t>
            </a:r>
            <a:br>
              <a:rPr lang="en-MX" sz="4000" dirty="0"/>
            </a:br>
            <a:r>
              <a:rPr lang="en-MX" sz="4000" i="1" dirty="0"/>
              <a:t>Pruebas hay, mas en la gloria todo viento ha de cesar.</a:t>
            </a:r>
            <a:br>
              <a:rPr lang="en-MX" sz="4000" dirty="0"/>
            </a:br>
            <a:r>
              <a:rPr lang="en-MX" sz="4000" i="1" dirty="0"/>
              <a:t>Veremos pronto a Jesús, el cielo es nuestro hogar.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3911CEE-43F4-FEE7-0486-7B01958EEC2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832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7B07A-611E-7959-656B-36649D45B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62B2DE7-1B02-A157-888E-BEE2146B1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02D9AB-FC16-170B-35D3-9DD28FE73461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443A3B3-BCCE-53E3-CE66-F193B06BBDA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FDC94-5DD0-38B6-84F5-84F16D2199E2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Somos barcos navegando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C84611-940B-A92F-6652-01AD7ACF1F4A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Johnson Oatman Jr.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7A6540-8AD9-B9B6-4303-5A4FEACE4282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 </a:t>
            </a:r>
            <a:br>
              <a:rPr lang="en-CA" sz="4000" dirty="0"/>
            </a:br>
            <a:r>
              <a:rPr lang="en-MX" sz="4000" dirty="0"/>
              <a:t>Nuestro viaje es seguro,</a:t>
            </a:r>
            <a:br>
              <a:rPr lang="en-MX" sz="4000" dirty="0"/>
            </a:br>
            <a:r>
              <a:rPr lang="en-MX" sz="4000" dirty="0"/>
              <a:t>Cristo es nuestro Capitán.</a:t>
            </a:r>
            <a:br>
              <a:rPr lang="en-MX" sz="4000" dirty="0"/>
            </a:br>
            <a:r>
              <a:rPr lang="en-MX" sz="4000" dirty="0"/>
              <a:t>Aunque vengan las tormentas,</a:t>
            </a:r>
            <a:br>
              <a:rPr lang="en-MX" sz="4000" dirty="0"/>
            </a:br>
            <a:r>
              <a:rPr lang="en-MX" sz="4000" dirty="0"/>
              <a:t>aunque sople el huracán.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E5DC44-210D-93A3-EC23-2E698403EE5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364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EC696-D31A-2BE0-785A-9968BA79A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6CDB25F-4851-FB70-4F5D-D95465CB8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17E2E1-9DF2-4CD4-4D74-7FB959C6683C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B396C7D-E1A5-313A-2538-755DB6ADB41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7BB1E8-4F0E-ACFA-8D77-34A67F037FCC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Somos barcos navegando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10392A-EDAB-52E9-241F-55770466F14D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Johnson Oatman Jr.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B0482F-CC4C-5322-BACA-7C726BEF7D85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 (</a:t>
            </a:r>
            <a:r>
              <a:rPr lang="en-CA" sz="4000" b="1" dirty="0" err="1"/>
              <a:t>cont</a:t>
            </a:r>
            <a:r>
              <a:rPr lang="en-CA" sz="4000" b="1" dirty="0"/>
              <a:t>)</a:t>
            </a:r>
            <a:br>
              <a:rPr lang="en-CA" sz="4000" dirty="0"/>
            </a:br>
            <a:r>
              <a:rPr lang="en-MX" sz="4000" dirty="0"/>
              <a:t>No temamos, llegaremos,</a:t>
            </a:r>
            <a:br>
              <a:rPr lang="en-MX" sz="4000" dirty="0"/>
            </a:br>
            <a:r>
              <a:rPr lang="en-MX" sz="4000" dirty="0"/>
              <a:t>al gran puerto celestial</a:t>
            </a:r>
            <a:br>
              <a:rPr lang="en-MX" sz="4000" dirty="0"/>
            </a:br>
            <a:r>
              <a:rPr lang="en-MX" sz="4000" dirty="0"/>
              <a:t>y Jesús, el Rey Supremo,</a:t>
            </a:r>
            <a:br>
              <a:rPr lang="en-MX" sz="4000" dirty="0"/>
            </a:br>
            <a:r>
              <a:rPr lang="en-MX" sz="4000" dirty="0"/>
              <a:t>bienvenida nos dará.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9B7779-4655-2761-C199-0DD8DCBB6B9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178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51D26-F5C9-45D8-E09A-62C605922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D4DA91B-79B1-7D7D-DC5E-4F65E1BB2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0BB254-FEF9-E9AC-5B70-8940E073E9F3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C5CBE19-4D6A-AE75-C113-77FD7BBF4B0D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75D938-763B-7E85-4023-6A3003F6D0FB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Somos barcos navegando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AA1A49-EE20-DD47-EE4B-61DED181EDDA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Johnson Oatman Jr.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640FE4-37C3-96C9-0F1C-2A74A3AD8DDD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¡Oh, qué gozo, qué alegría, al cielo hemos de llegar!</a:t>
            </a:r>
            <a:br>
              <a:rPr lang="en-MX" sz="4000" dirty="0"/>
            </a:br>
            <a:r>
              <a:rPr lang="en-MX" sz="4000" i="1" dirty="0"/>
              <a:t>La tormenta habrá pasado, olas ya no azotan más.</a:t>
            </a:r>
            <a:br>
              <a:rPr lang="en-MX" sz="4000" dirty="0"/>
            </a:br>
            <a:r>
              <a:rPr lang="en-MX" sz="4000" i="1" dirty="0"/>
              <a:t>Pruebas hay, mas en la gloria todo viento ha de cesar.</a:t>
            </a:r>
            <a:br>
              <a:rPr lang="en-MX" sz="4000" dirty="0"/>
            </a:br>
            <a:r>
              <a:rPr lang="en-MX" sz="4000" i="1" dirty="0"/>
              <a:t>Veremos pronto a Jesús, el cielo es nuestro hogar.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11F46E8-0482-9392-431D-8F4085698FBE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413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3811</TotalTime>
  <Words>494</Words>
  <Application>Microsoft Macintosh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98</cp:revision>
  <dcterms:created xsi:type="dcterms:W3CDTF">2022-05-23T20:34:02Z</dcterms:created>
  <dcterms:modified xsi:type="dcterms:W3CDTF">2026-08-21T20:21:06Z</dcterms:modified>
</cp:coreProperties>
</file>