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un jovencito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Arthur Arnott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en-CA" sz="4000" dirty="0"/>
            </a:br>
            <a:r>
              <a:rPr lang="en-MX" sz="4000" dirty="0"/>
              <a:t>Sólo un jovencito contra el gran Goliat;</a:t>
            </a:r>
            <a:br>
              <a:rPr lang="en-MX" sz="4000" dirty="0"/>
            </a:br>
            <a:r>
              <a:rPr lang="en-MX" sz="4000" dirty="0"/>
              <a:t>sólo un jovencito que puede en Dios confiar.</a:t>
            </a:r>
            <a:br>
              <a:rPr lang="en-MX" sz="4000" dirty="0"/>
            </a:br>
            <a:r>
              <a:rPr lang="en-MX" sz="4000" dirty="0"/>
              <a:t>Sólo un jovencito, su nombre es David;</a:t>
            </a:r>
            <a:br>
              <a:rPr lang="en-MX" sz="4000" dirty="0"/>
            </a:br>
            <a:r>
              <a:rPr lang="en-MX" sz="4000" dirty="0"/>
              <a:t>con honda y piedrecita lo va a combatir.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94D7-27E3-88F4-58F2-B5E95C75E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7D51480-8943-215C-D52A-AE1DD7136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215FE2-3CC8-BB8F-BD19-6F1D2F39A14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DF738CC-A7E6-2CF6-BA85-7594AB75310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ADFD0E-489C-7EE9-0E4D-4C85B0F79F1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un jovencito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F8ABA1-E94E-BE27-263A-0EB7312EC31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Arthur Arnott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440EB3-7DFF-57EE-E71A-19E829E0978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MX" sz="4000" dirty="0"/>
          </a:p>
          <a:p>
            <a:pPr algn="ctr"/>
            <a:r>
              <a:rPr lang="en-MX" sz="4000" dirty="0"/>
              <a:t>Cinco las piedrecitas son, pero una bastará;</a:t>
            </a:r>
            <a:br>
              <a:rPr lang="en-MX" sz="4000" dirty="0"/>
            </a:br>
            <a:r>
              <a:rPr lang="en-MX" sz="4000" dirty="0"/>
              <a:t>pues en la honda una va, y la honda gira ya.</a:t>
            </a:r>
            <a:br>
              <a:rPr lang="en-MX" sz="4000" dirty="0"/>
            </a:br>
            <a:r>
              <a:rPr lang="en-MX" sz="4000" dirty="0"/>
              <a:t>Sí gira, gira alrededor, con gran velocidad.</a:t>
            </a:r>
            <a:br>
              <a:rPr lang="en-MX" sz="4000" dirty="0"/>
            </a:br>
            <a:r>
              <a:rPr lang="en-MX" sz="4000" dirty="0"/>
              <a:t>Ya por el aire disparó, y el gigante muerto está.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828B85-C99E-0A2A-18E6-A67D4C5CFF0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13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3791</TotalTime>
  <Words>114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97</cp:revision>
  <dcterms:created xsi:type="dcterms:W3CDTF">2022-05-23T20:34:02Z</dcterms:created>
  <dcterms:modified xsi:type="dcterms:W3CDTF">2026-08-21T20:01:23Z</dcterms:modified>
</cp:coreProperties>
</file>