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Sólo Jesucristo salva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1571919"/>
            <a:ext cx="112281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Sólo Jesucristo salva,</a:t>
            </a:r>
            <a:br>
              <a:rPr lang="en-MX" sz="4000" dirty="0"/>
            </a:br>
            <a:r>
              <a:rPr lang="en-MX" sz="4000" dirty="0"/>
              <a:t>Cristo salva al pecador.</a:t>
            </a:r>
            <a:br>
              <a:rPr lang="en-MX" sz="4000" dirty="0"/>
            </a:br>
            <a:r>
              <a:rPr lang="en-MX" sz="4000" dirty="0"/>
              <a:t>No hay otro Salvador;</a:t>
            </a:r>
            <a:br>
              <a:rPr lang="en-MX" sz="4000" dirty="0"/>
            </a:br>
            <a:r>
              <a:rPr lang="en-MX" sz="4000" dirty="0"/>
              <a:t>no hay otro Mediador,</a:t>
            </a:r>
            <a:br>
              <a:rPr lang="en-MX" sz="4000" dirty="0"/>
            </a:br>
            <a:r>
              <a:rPr lang="en-MX" sz="4000" dirty="0"/>
              <a:t>sólo Jesucristo salva</a:t>
            </a:r>
            <a:br>
              <a:rPr lang="en-MX" sz="4000" dirty="0"/>
            </a:br>
            <a:r>
              <a:rPr lang="en-MX" sz="4000" dirty="0"/>
              <a:t>al pecador.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B340698-829D-E883-70E5-CBA063E283C6}"/>
              </a:ext>
            </a:extLst>
          </p:cNvPr>
          <p:cNvSpPr txBox="1"/>
          <p:nvPr/>
        </p:nvSpPr>
        <p:spPr>
          <a:xfrm>
            <a:off x="4083627" y="103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3792</TotalTime>
  <Words>44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Book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97</cp:revision>
  <dcterms:created xsi:type="dcterms:W3CDTF">2022-05-23T20:34:02Z</dcterms:created>
  <dcterms:modified xsi:type="dcterms:W3CDTF">2026-08-21T19:53:36Z</dcterms:modified>
</cp:coreProperties>
</file>