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0" r:id="rId2"/>
    <p:sldId id="271" r:id="rId3"/>
    <p:sldId id="272" r:id="rId4"/>
    <p:sldId id="27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BFFFF"/>
    <a:srgbClr val="000000"/>
    <a:srgbClr val="4BB6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6327"/>
  </p:normalViewPr>
  <p:slideViewPr>
    <p:cSldViewPr snapToGrid="0" snapToObjects="1">
      <p:cViewPr varScale="1">
        <p:scale>
          <a:sx n="123" d="100"/>
          <a:sy n="123" d="100"/>
        </p:scale>
        <p:origin x="6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4540EB-48A3-394E-9DE4-7AFC00490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AEE32D-208C-1B42-BF59-15A4B02F729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83BB69-4518-F84E-8413-4679F38B0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F9B85-42AF-A140-8D79-46D64E691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AA6E8A-132A-1742-88FE-2C6E9AC7C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686226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EDBED-EF87-7742-A499-F08CCC11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E2A466-0204-4D4D-8FD1-78910D1D0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EE0E93-AD6D-6B49-AF5E-C5708387A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A55238-AC08-FB41-9649-5BF3C8F0B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BE4C15-2845-A54F-96F9-6ABB5557A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41063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734DE1-B250-9F48-BD8B-32DCF40BA0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4A649-A112-3A4E-9C62-870FB6680D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819E57-F975-6D49-9545-118F3D382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F59D02-7A1A-364F-A504-A2FDF601E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37875F-2346-4E4D-88C3-084220955B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92442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3FB48-8F75-FA4B-97C0-8C7BC775C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57C1C8-7C9B-BF45-A9D1-CB368A2DA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8254B-B90B-774E-9658-E20849323B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183529-DB47-F842-9F3A-01EC33ACB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5F4662-0D91-6143-A4A4-518F023159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449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23C0F-214C-5646-B725-63235F853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ABC388-9642-DF40-9DF9-7366CCB163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2430A-7732-F845-A59D-3E8E73BAE4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E04CF-553E-7042-AF15-AA26CE7F8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48767A-247C-9B40-9D9C-DEE650ECE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45631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72BD0-9776-1942-9CF0-5DA96FE897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E9E9F7-2CC9-4140-9E3A-4B9C4118EB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527D3E-F72E-9741-8865-5A0D374520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097480-CD0B-8246-AFDF-0E24CC8C3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0F877E-1538-8346-8B79-E36EBB6E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4C05FE-9A88-7B45-A8DA-6654FDF174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0434947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C39AE-B00F-E34C-AC13-09B181EDB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1DBC1B-36D3-114B-B33F-CF9EDF8F15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75F309-55DF-0844-B281-47B3C35FAB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5FB2978-1404-DD42-B69E-98A5CFA73B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41360B9-E1C0-F04A-85EA-172FCDD4B1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68462A-6AA2-DE44-A9E6-E052F522B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FFA7AF2-D195-574D-91FD-76DE03C80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6F1D67-1323-6E49-B690-62EB73B09C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2848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D1D26-DE69-2F43-AA8B-4CD95E6C3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768D97-C147-9C42-9039-44FB406FA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71F450-1871-794C-9438-7A5157405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C4F4F94-5828-5B4E-9194-9033BA38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40175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62A048B-4FB6-9A48-9995-7633C9A43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24F05E9-F1B6-9845-B3C7-F88A4A6AB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F231DE-F358-4445-9385-9B3E937DD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86709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836C7-0E00-5F42-B08D-1456A3905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0BA62-97F6-6844-8DD2-0F74DB42CA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C9E598-96D1-FC44-9868-2FE3101620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33DC9A-48BE-9E4E-AAD7-B8ABEED7E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DB39EB-D31A-D844-8A51-EF5606479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93619CF-6F32-8A4E-9AA5-7D1AFDC5C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203996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208CE-AB26-7247-8199-90DC3FDCC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7FE97D5-3E42-2749-B506-D61AA31F3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s-ES_trad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15DB48-CD3C-4049-834D-EAF364FEF0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274D05-BDA8-5846-ADE2-BF7A95A06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E5FFEE-9DD9-434B-99B7-34CFB9AF5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6E2047E-5E8A-B049-B4B7-974E763961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09546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41F7AE9-BCCF-1349-9E6A-FFCA589358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s-ES_trad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04F8C0-088A-BF4F-8AFC-0CD32F2F0B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s-ES_trad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378E23-DBFC-3A48-9F94-9CFB3DEBE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14917-0F22-5140-9C61-9E0A3C0EF1C3}" type="datetimeFigureOut">
              <a:rPr lang="es-ES_tradnl" smtClean="0"/>
              <a:t>21/8/26</a:t>
            </a:fld>
            <a:endParaRPr lang="es-ES_trad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1093CC-3482-4C41-AAF3-47766770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24AF1E-8ED0-B74B-8305-3D4DD219FE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EC1C9B-0B77-194B-9BCF-100FB2E60940}" type="slidenum">
              <a:rPr lang="es-ES_tradnl" smtClean="0"/>
              <a:t>‹#›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12074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1417D-A42B-4A47-37F1-E1F83120CD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20B278-1668-53EB-71C9-3D60830D46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A55840E-14AA-9328-DC01-A316591E48EF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521F4639-D795-F83C-39B1-07574D65B398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42331-CABC-764D-F670-D4F3F7F007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Sólo a Ti, Dios y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C72B64-A2DD-C898-4EE0-BEE9DFCC75D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Pedro Castro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121E3C-F2FB-8591-10BE-DF6493B64C84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1.</a:t>
            </a:r>
            <a:br>
              <a:rPr lang="en-CA" sz="4000" dirty="0"/>
            </a:br>
            <a:r>
              <a:rPr lang="en-MX" sz="4000" dirty="0"/>
              <a:t>Sólo a Ti, Dios y Señor, adoramos, adoramos,</a:t>
            </a:r>
            <a:br>
              <a:rPr lang="en-MX" sz="4000" dirty="0"/>
            </a:br>
            <a:r>
              <a:rPr lang="en-MX" sz="4000" dirty="0"/>
              <a:t>y la gloria y el honor tributamos, tributamos.</a:t>
            </a:r>
            <a:br>
              <a:rPr lang="en-MX" sz="4000" dirty="0"/>
            </a:br>
            <a:r>
              <a:rPr lang="en-MX" sz="4000" dirty="0"/>
              <a:t>Sólo a Cristo, nuestra luz, acudimos, acudimos;</a:t>
            </a:r>
            <a:br>
              <a:rPr lang="en-MX" sz="4000" dirty="0"/>
            </a:br>
            <a:r>
              <a:rPr lang="en-MX" sz="4000" dirty="0"/>
              <a:t>por su muerte en la cruz revivimos, revivimos.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356D37E-2E67-BB21-602C-C2BCE489A06B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27522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63FC3D-F7CE-9CEC-315F-1BC06ABC12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C6388729-B035-24AA-E798-24FDB94EDC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AD8AEC-52BC-D583-D804-D8FE10F45647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15EE915-4745-DD8C-29D1-6D5F00E7FF8E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9DCDAF-B9FF-0C5A-E69F-2B1E025AD939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Sólo a Ti, Dios y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8570AE-5C42-3CD6-75D7-32AE76FEC082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Pedro Castro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3E80DA-D7C2-7A8D-A5DF-BAFDBD5D0CD2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2.</a:t>
            </a:r>
            <a:br>
              <a:rPr lang="en-CA" sz="4000" dirty="0"/>
            </a:br>
            <a:r>
              <a:rPr lang="en-MX" sz="4000" dirty="0"/>
              <a:t>Un Espíritu, no más, nos gobierna, nos gobierna,</a:t>
            </a:r>
            <a:br>
              <a:rPr lang="en-MX" sz="4000" dirty="0"/>
            </a:br>
            <a:r>
              <a:rPr lang="en-MX" sz="4000" dirty="0"/>
              <a:t>y con Él, Señor, nos das paz eterna, paz eterna;</a:t>
            </a:r>
            <a:br>
              <a:rPr lang="en-MX" sz="4000" dirty="0"/>
            </a:br>
            <a:r>
              <a:rPr lang="en-MX" sz="4000" dirty="0"/>
              <a:t>Él es fuego celestial, cuya llama, cuya llama</a:t>
            </a:r>
            <a:br>
              <a:rPr lang="en-MX" sz="4000" dirty="0"/>
            </a:br>
            <a:r>
              <a:rPr lang="en-MX" sz="4000" dirty="0"/>
              <a:t>en amor angelical nos inflama, nos inflama.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5E14BF1-57AB-764B-8004-75C5F38AE0AD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1814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59BAC7-02C7-59CE-D5F6-2CA3214D7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0487DDEE-D759-87CA-B3FB-9E9D8C6DA2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3ED64F2-06EC-95E7-0D12-BAC8E8E962D3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9D3F02C3-A5CA-71B9-38E7-55D782F7DC43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0ABFB29-8E65-7BA8-B956-7483858CC1C8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Sólo a Ti, Dios y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D6BDFEA-EC7F-F448-9FAC-6F5604F2F756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Pedro Castro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F222C15-895F-4709-4D9B-2A7922BEB06E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3.</a:t>
            </a:r>
            <a:br>
              <a:rPr lang="en-CA" sz="4000" dirty="0"/>
            </a:br>
            <a:r>
              <a:rPr lang="en-MX" sz="4000" dirty="0"/>
              <a:t>Disfrutamos tu favor solamente, solamente,</a:t>
            </a:r>
            <a:br>
              <a:rPr lang="en-MX" sz="4000" dirty="0"/>
            </a:br>
            <a:r>
              <a:rPr lang="en-MX" sz="4000" dirty="0"/>
              <a:t>por Jesús, fuente de amor permanente, permanente;</a:t>
            </a:r>
            <a:br>
              <a:rPr lang="en-MX" sz="4000" dirty="0"/>
            </a:br>
            <a:r>
              <a:rPr lang="en-MX" sz="4000" dirty="0"/>
              <a:t>Sólo Él nos libertó de la muerte, de la muerte,</a:t>
            </a:r>
            <a:br>
              <a:rPr lang="en-MX" sz="4000" dirty="0"/>
            </a:br>
            <a:r>
              <a:rPr lang="en-MX" sz="4000" dirty="0"/>
              <a:t>sólo Él se declaró nuestro Fuerte, nuestro Fuerte.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61C4F89-E872-8B47-C2D9-7DDB02719740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65319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8A815-B94B-A0F8-2EED-4E738B3AF4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Icon&#10;&#10;Description automatically generated">
            <a:extLst>
              <a:ext uri="{FF2B5EF4-FFF2-40B4-BE49-F238E27FC236}">
                <a16:creationId xmlns:a16="http://schemas.microsoft.com/office/drawing/2014/main" id="{257230E1-8F73-2DB9-C96B-36782E68F2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914" y="6149564"/>
            <a:ext cx="625382" cy="6253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BD85126-638D-4A85-DC5D-5CBFD183BC9E}"/>
              </a:ext>
            </a:extLst>
          </p:cNvPr>
          <p:cNvSpPr txBox="1"/>
          <p:nvPr/>
        </p:nvSpPr>
        <p:spPr>
          <a:xfrm>
            <a:off x="1180070" y="6282049"/>
            <a:ext cx="36205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dirty="0" err="1">
                <a:latin typeface="Avenir Book" panose="02000503020000020003" pitchFamily="2" charset="0"/>
              </a:rPr>
              <a:t>www.himnos-cristianos.com</a:t>
            </a:r>
            <a:endParaRPr lang="es-ES_tradnl" dirty="0">
              <a:latin typeface="Avenir Book" panose="02000503020000020003" pitchFamily="2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69E0CCE4-A7E5-4BA5-7C01-04BF92801777}"/>
              </a:ext>
            </a:extLst>
          </p:cNvPr>
          <p:cNvSpPr/>
          <p:nvPr/>
        </p:nvSpPr>
        <p:spPr>
          <a:xfrm>
            <a:off x="294502" y="218160"/>
            <a:ext cx="11602995" cy="972072"/>
          </a:xfrm>
          <a:prstGeom prst="roundRect">
            <a:avLst/>
          </a:prstGeom>
          <a:gradFill flip="none" rotWithShape="1">
            <a:gsLst>
              <a:gs pos="0">
                <a:srgbClr val="4BB6B7"/>
              </a:gs>
              <a:gs pos="100000">
                <a:srgbClr val="BBFFFF"/>
              </a:gs>
              <a:gs pos="100000">
                <a:srgbClr val="BBFFFF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6DF6423-8202-7306-4156-EC6958BD4654}"/>
              </a:ext>
            </a:extLst>
          </p:cNvPr>
          <p:cNvSpPr txBox="1"/>
          <p:nvPr/>
        </p:nvSpPr>
        <p:spPr>
          <a:xfrm>
            <a:off x="294502" y="193447"/>
            <a:ext cx="1160299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MX" sz="6000" dirty="0"/>
              <a:t>Sólo a Ti, Dios y Señor</a:t>
            </a:r>
            <a:endParaRPr lang="es-ES_tradnl" sz="6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0C8A55-7D2D-34AC-9B4A-F24FCE1800D4}"/>
              </a:ext>
            </a:extLst>
          </p:cNvPr>
          <p:cNvSpPr txBox="1"/>
          <p:nvPr/>
        </p:nvSpPr>
        <p:spPr>
          <a:xfrm>
            <a:off x="481914" y="1202587"/>
            <a:ext cx="33179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_tradnl" i="1" dirty="0"/>
              <a:t>Letra: Pedro Castro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B8D682D-7BC6-771E-D6E5-577C42BCAE5C}"/>
              </a:ext>
            </a:extLst>
          </p:cNvPr>
          <p:cNvSpPr/>
          <p:nvPr/>
        </p:nvSpPr>
        <p:spPr>
          <a:xfrm>
            <a:off x="481914" y="2171319"/>
            <a:ext cx="1122817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_tradnl" sz="4000" b="1" dirty="0"/>
              <a:t>4.</a:t>
            </a:r>
            <a:br>
              <a:rPr lang="en-CA" sz="4000" dirty="0"/>
            </a:br>
            <a:r>
              <a:rPr lang="en-MX" sz="4000" dirty="0"/>
              <a:t>Sólo Tú, oh Creador, Dios eterno, Dios eterno,</a:t>
            </a:r>
            <a:br>
              <a:rPr lang="en-MX" sz="4000" dirty="0"/>
            </a:br>
            <a:r>
              <a:rPr lang="en-MX" sz="4000" dirty="0"/>
              <a:t>nos libraste del furor del infierno, del infierno;</a:t>
            </a:r>
            <a:br>
              <a:rPr lang="en-MX" sz="4000" dirty="0"/>
            </a:br>
            <a:r>
              <a:rPr lang="en-MX" sz="4000" dirty="0"/>
              <a:t>y por esto con placer proclamamos, proclamamos</a:t>
            </a:r>
            <a:br>
              <a:rPr lang="en-MX" sz="4000" dirty="0"/>
            </a:br>
            <a:r>
              <a:rPr lang="en-MX" sz="4000" dirty="0"/>
              <a:t>que sólo en tu gran poder esperamos, esperamos.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1DFA1A2-BFF9-0653-8BD3-D9861E9F5A28}"/>
              </a:ext>
            </a:extLst>
          </p:cNvPr>
          <p:cNvCxnSpPr/>
          <p:nvPr/>
        </p:nvCxnSpPr>
        <p:spPr>
          <a:xfrm>
            <a:off x="405713" y="6084338"/>
            <a:ext cx="113805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0391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mnos-cristianos" id="{AE030C3A-264C-5743-AA0B-976C69056D94}" vid="{35C32601-029D-3743-80A9-41922D538A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3782</TotalTime>
  <Words>255</Words>
  <Application>Microsoft Macintosh PowerPoint</Application>
  <PresentationFormat>Widescreen</PresentationFormat>
  <Paragraphs>16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Avenir Book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Miguel Mosquera</dc:creator>
  <cp:lastModifiedBy>Miguel Mosquera</cp:lastModifiedBy>
  <cp:revision>95</cp:revision>
  <dcterms:created xsi:type="dcterms:W3CDTF">2022-05-23T20:34:02Z</dcterms:created>
  <dcterms:modified xsi:type="dcterms:W3CDTF">2026-08-21T19:43:39Z</dcterms:modified>
</cp:coreProperties>
</file>