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-3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Solamente en Cristo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Desconocido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Solamente en Cristo, solamente en Él;</a:t>
            </a:r>
            <a:br>
              <a:rPr lang="en-MX" sz="4000" dirty="0"/>
            </a:br>
            <a:r>
              <a:rPr lang="en-MX" sz="4000" dirty="0"/>
              <a:t>la salvación se encuentra en Él.</a:t>
            </a:r>
            <a:br>
              <a:rPr lang="en-MX" sz="4000" dirty="0"/>
            </a:br>
            <a:r>
              <a:rPr lang="en-MX" sz="4000" dirty="0"/>
              <a:t>No hay otro </a:t>
            </a:r>
            <a:r>
              <a:rPr lang="en-MX" sz="4000"/>
              <a:t>nombre, dado </a:t>
            </a:r>
            <a:r>
              <a:rPr lang="en-MX" sz="4000" dirty="0"/>
              <a:t>a los hombres:</a:t>
            </a:r>
            <a:br>
              <a:rPr lang="en-MX" sz="4000" dirty="0"/>
            </a:br>
            <a:r>
              <a:rPr lang="en-MX" sz="4000" dirty="0"/>
              <a:t>solamente en </a:t>
            </a:r>
            <a:r>
              <a:rPr lang="en-MX" sz="4000"/>
              <a:t>Cristo, solamente </a:t>
            </a:r>
            <a:r>
              <a:rPr lang="en-MX" sz="4000" dirty="0"/>
              <a:t>en Él.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3784</TotalTime>
  <Words>50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Book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96</cp:revision>
  <dcterms:created xsi:type="dcterms:W3CDTF">2022-05-23T20:34:02Z</dcterms:created>
  <dcterms:modified xsi:type="dcterms:W3CDTF">2026-08-21T19:45:06Z</dcterms:modified>
</cp:coreProperties>
</file>