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55" d="100"/>
          <a:sy n="155" d="100"/>
        </p:scale>
        <p:origin x="192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616449" y="193447"/>
            <a:ext cx="110936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Sol de mi ser, mi Salvador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John </a:t>
            </a:r>
            <a:r>
              <a:rPr lang="es-ES_tradnl" i="1" dirty="0" err="1"/>
              <a:t>Keble</a:t>
            </a:r>
            <a:endParaRPr lang="es-ES_tradnl" i="1" dirty="0"/>
          </a:p>
          <a:p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247054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Sol de mi ser, mi Salvador,</a:t>
            </a:r>
            <a:br>
              <a:rPr lang="en-MX" sz="4000" dirty="0"/>
            </a:br>
            <a:r>
              <a:rPr lang="en-MX" sz="4000" dirty="0"/>
              <a:t>contigo vivo sin temor;</a:t>
            </a:r>
            <a:br>
              <a:rPr lang="en-MX" sz="4000" dirty="0"/>
            </a:br>
            <a:r>
              <a:rPr lang="en-MX" sz="4000" dirty="0"/>
              <a:t>no quieras esconder jamás</a:t>
            </a:r>
            <a:br>
              <a:rPr lang="en-MX" sz="4000" dirty="0"/>
            </a:br>
            <a:r>
              <a:rPr lang="en-MX" sz="4000" dirty="0"/>
              <a:t>de mí la gloria de tu faz.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F589B-82AD-CB51-4DB6-793D1F7C2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D695876-73FC-38AE-E6D9-8DBEF61ED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E2CD93-2FE3-947E-D67E-6202A7C780A0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34D411B-5088-2EA1-9D13-818DDFD42426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12D649-AB96-17C5-7533-81CE30980557}"/>
              </a:ext>
            </a:extLst>
          </p:cNvPr>
          <p:cNvSpPr txBox="1"/>
          <p:nvPr/>
        </p:nvSpPr>
        <p:spPr>
          <a:xfrm>
            <a:off x="616449" y="193447"/>
            <a:ext cx="110936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Sol de mi ser, mi Salvador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A9C27D-8370-5E0D-1ABB-B35E95FA6EDA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John </a:t>
            </a:r>
            <a:r>
              <a:rPr lang="es-ES_tradnl" i="1" dirty="0" err="1"/>
              <a:t>Keble</a:t>
            </a:r>
            <a:endParaRPr lang="es-ES_tradnl" i="1" dirty="0"/>
          </a:p>
          <a:p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EF141B-F545-75F0-0D3D-0D02CB7E3865}"/>
              </a:ext>
            </a:extLst>
          </p:cNvPr>
          <p:cNvSpPr/>
          <p:nvPr/>
        </p:nvSpPr>
        <p:spPr>
          <a:xfrm>
            <a:off x="481914" y="2247054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Al blando sueño al entregar</a:t>
            </a:r>
            <a:br>
              <a:rPr lang="en-MX" sz="4000" dirty="0"/>
            </a:br>
            <a:r>
              <a:rPr lang="en-MX" sz="4000" dirty="0"/>
              <a:t>mi cuerpo para descansar,</a:t>
            </a:r>
            <a:br>
              <a:rPr lang="en-MX" sz="4000" dirty="0"/>
            </a:br>
            <a:r>
              <a:rPr lang="en-MX" sz="4000" dirty="0"/>
              <a:t>pensando en Ti me acordaré</a:t>
            </a:r>
            <a:br>
              <a:rPr lang="en-MX" sz="4000" dirty="0"/>
            </a:br>
            <a:r>
              <a:rPr lang="en-MX" sz="4000" dirty="0"/>
              <a:t>dijiste, “te protegeré”.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B553D9A-9B3A-3B9F-702E-F7BB9B4EA15C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680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B05E5-DF43-4D5B-B0EF-5455D6BFB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6124BBE-3428-BDCA-D208-C8219790C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12F4E3-AF6E-C7DB-386A-E7EE724A1D6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2210214-21EF-75D9-50CC-276F365D4AE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AE0E7A-8BFA-92EC-E9AF-C18077BB507B}"/>
              </a:ext>
            </a:extLst>
          </p:cNvPr>
          <p:cNvSpPr txBox="1"/>
          <p:nvPr/>
        </p:nvSpPr>
        <p:spPr>
          <a:xfrm>
            <a:off x="616449" y="193447"/>
            <a:ext cx="110936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Sol de mi ser, mi Salvador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F00B45-3EF9-8655-FEE5-768A041BD300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John </a:t>
            </a:r>
            <a:r>
              <a:rPr lang="es-ES_tradnl" i="1" dirty="0" err="1"/>
              <a:t>Keble</a:t>
            </a:r>
            <a:endParaRPr lang="es-ES_tradnl" i="1" dirty="0"/>
          </a:p>
          <a:p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1D8D5B8-B2DC-C380-C8CC-FB57F5EACBA5}"/>
              </a:ext>
            </a:extLst>
          </p:cNvPr>
          <p:cNvSpPr/>
          <p:nvPr/>
        </p:nvSpPr>
        <p:spPr>
          <a:xfrm>
            <a:off x="481914" y="2247054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Tu bendición, al despertar,</a:t>
            </a:r>
            <a:br>
              <a:rPr lang="en-MX" sz="4000" dirty="0"/>
            </a:br>
            <a:r>
              <a:rPr lang="en-MX" sz="4000" dirty="0"/>
              <a:t>concédeme, y al transitar,</a:t>
            </a:r>
            <a:br>
              <a:rPr lang="en-MX" sz="4000" dirty="0"/>
            </a:br>
            <a:r>
              <a:rPr lang="en-MX" sz="4000" dirty="0"/>
              <a:t>cual peregrino, a tu mansión,</a:t>
            </a:r>
            <a:br>
              <a:rPr lang="en-MX" sz="4000" dirty="0"/>
            </a:br>
            <a:r>
              <a:rPr lang="en-MX" sz="4000" dirty="0"/>
              <a:t>alcance paz y salvación.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BE35B96-CDE5-AEB6-C960-6FCD64666376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1013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2780</TotalTime>
  <Words>154</Words>
  <Application>Microsoft Macintosh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56</cp:revision>
  <dcterms:created xsi:type="dcterms:W3CDTF">2022-05-23T20:34:02Z</dcterms:created>
  <dcterms:modified xsi:type="dcterms:W3CDTF">2026-06-08T20:11:24Z</dcterms:modified>
</cp:coreProperties>
</file>