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70" r:id="rId2"/>
    <p:sldId id="275" r:id="rId3"/>
    <p:sldId id="271" r:id="rId4"/>
    <p:sldId id="274" r:id="rId5"/>
    <p:sldId id="272" r:id="rId6"/>
    <p:sldId id="273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BFFFF"/>
    <a:srgbClr val="000000"/>
    <a:srgbClr val="4BB6B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6327"/>
  </p:normalViewPr>
  <p:slideViewPr>
    <p:cSldViewPr snapToGrid="0" snapToObjects="1">
      <p:cViewPr varScale="1">
        <p:scale>
          <a:sx n="123" d="100"/>
          <a:sy n="123" d="100"/>
        </p:scale>
        <p:origin x="600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4540EB-48A3-394E-9DE4-7AFC004906F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8AEE32D-208C-1B42-BF59-15A4B02F729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s-ES_trad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83BB69-4518-F84E-8413-4679F38B03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21/8/26</a:t>
            </a:fld>
            <a:endParaRPr lang="es-ES_trad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6F9B85-42AF-A140-8D79-46D64E6911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AA6E8A-132A-1742-88FE-2C6E9AC7CD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6862260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BEDBED-EF87-7742-A499-F08CCC1102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4E2A466-0204-4D4D-8FD1-78910D1D0B8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EE0E93-AD6D-6B49-AF5E-C5708387A6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21/8/26</a:t>
            </a:fld>
            <a:endParaRPr lang="es-ES_trad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A55238-AC08-FB41-9649-5BF3C8F0BB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BE4C15-2845-A54F-96F9-6ABB5557A0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4410637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F734DE1-B250-9F48-BD8B-32DCF40BA04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DC4A649-A112-3A4E-9C62-870FB6680DC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819E57-F975-6D49-9545-118F3D3828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21/8/26</a:t>
            </a:fld>
            <a:endParaRPr lang="es-ES_trad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F59D02-7A1A-364F-A504-A2FDF601E2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37875F-2346-4E4D-88C3-084220955B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6692442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93FB48-8F75-FA4B-97C0-8C7BC775C7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57C1C8-7C9B-BF45-A9D1-CB368A2DA5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68254B-B90B-774E-9658-E20849323B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21/8/26</a:t>
            </a:fld>
            <a:endParaRPr lang="es-ES_trad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183529-DB47-F842-9F3A-01EC33ACBD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5F4662-0D91-6143-A4A4-518F023159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154495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623C0F-214C-5646-B725-63235F8531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EABC388-9642-DF40-9DF9-7366CCB163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582430A-7732-F845-A59D-3E8E73BAE4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21/8/26</a:t>
            </a:fld>
            <a:endParaRPr lang="es-ES_trad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2E04CF-553E-7042-AF15-AA26CE7F82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48767A-247C-9B40-9D9C-DEE650ECEB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4563143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C72BD0-9776-1942-9CF0-5DA96FE897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E9E9F7-2CC9-4140-9E3A-4B9C4118EB1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7527D3E-F72E-9741-8865-5A0D374520A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3097480-CD0B-8246-AFDF-0E24CC8C3B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21/8/26</a:t>
            </a:fld>
            <a:endParaRPr lang="es-ES_tradn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90F877E-1538-8346-8B79-E36EBB6E8F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34C05FE-9A88-7B45-A8DA-6654FDF174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0434947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5C39AE-B00F-E34C-AC13-09B181EDB9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81DBC1B-36D3-114B-B33F-CF9EDF8F15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375F309-55DF-0844-B281-47B3C35FAB7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5FB2978-1404-DD42-B69E-98A5CFA73B2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41360B9-E1C0-F04A-85EA-172FCDD4B17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E68462A-6AA2-DE44-A9E6-E052F522B4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21/8/26</a:t>
            </a:fld>
            <a:endParaRPr lang="es-ES_tradnl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FFA7AF2-D195-574D-91FD-76DE03C804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B6F1D67-1323-6E49-B690-62EB73B09C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5128486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CD1D26-DE69-2F43-AA8B-4CD95E6C3D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A768D97-C147-9C42-9039-44FB406FA4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21/8/26</a:t>
            </a:fld>
            <a:endParaRPr lang="es-ES_tradnl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971F450-1871-794C-9438-7A51574059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C4F4F94-5828-5B4E-9194-9033BA3850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2401755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62A048B-4FB6-9A48-9995-7633C9A435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21/8/26</a:t>
            </a:fld>
            <a:endParaRPr lang="es-ES_tradnl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24F05E9-F1B6-9845-B3C7-F88A4A6AB1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CF231DE-F358-4445-9385-9B3E937DD3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186709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E836C7-0E00-5F42-B08D-1456A3905B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80BA62-97F6-6844-8DD2-0F74DB42CA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0C9E598-96D1-FC44-9868-2FE3101620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933DC9A-48BE-9E4E-AAD7-B8ABEED7ED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21/8/26</a:t>
            </a:fld>
            <a:endParaRPr lang="es-ES_tradn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ADB39EB-D31A-D844-8A51-EF56064798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93619CF-6F32-8A4E-9AA5-7D1AFDC5CE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2039966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6208CE-AB26-7247-8199-90DC3FDCC1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7FE97D5-3E42-2749-B506-D61AA31F335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s-ES_tradnl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F15DB48-CD3C-4049-834D-EAF364FEF03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0274D05-BDA8-5846-ADE2-BF7A95A06F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21/8/26</a:t>
            </a:fld>
            <a:endParaRPr lang="es-ES_tradn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0E5FFEE-9DD9-434B-99B7-34CFB9AF5C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6E2047E-5E8A-B049-B4B7-974E763961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0954672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41F7AE9-BCCF-1349-9E6A-FFCA589358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04F8C0-088A-BF4F-8AFC-0CD32F2F0B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7378E23-DBFC-3A48-9F94-9CFB3DEBEF7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D14917-0F22-5140-9C61-9E0A3C0EF1C3}" type="datetimeFigureOut">
              <a:rPr lang="es-ES_tradnl" smtClean="0"/>
              <a:t>21/8/26</a:t>
            </a:fld>
            <a:endParaRPr lang="es-ES_trad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1093CC-3482-4C41-AAF3-47766770DC3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_trad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24AF1E-8ED0-B74B-8305-3D4DD219FEA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3120740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81417D-A42B-4A47-37F1-E1F83120CD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2520B278-1668-53EB-71C9-3D60830D46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914" y="6149564"/>
            <a:ext cx="625382" cy="62538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A55840E-14AA-9328-DC01-A316591E48EF}"/>
              </a:ext>
            </a:extLst>
          </p:cNvPr>
          <p:cNvSpPr txBox="1"/>
          <p:nvPr/>
        </p:nvSpPr>
        <p:spPr>
          <a:xfrm>
            <a:off x="1180070" y="6282049"/>
            <a:ext cx="36205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dirty="0" err="1">
                <a:latin typeface="Avenir Book" panose="02000503020000020003" pitchFamily="2" charset="0"/>
              </a:rPr>
              <a:t>www.himnos-cristianos.com</a:t>
            </a:r>
            <a:endParaRPr lang="es-ES_tradnl" dirty="0">
              <a:latin typeface="Avenir Book" panose="02000503020000020003" pitchFamily="2" charset="0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521F4639-D795-F83C-39B1-07574D65B398}"/>
              </a:ext>
            </a:extLst>
          </p:cNvPr>
          <p:cNvSpPr/>
          <p:nvPr/>
        </p:nvSpPr>
        <p:spPr>
          <a:xfrm>
            <a:off x="294502" y="218160"/>
            <a:ext cx="11602995" cy="972072"/>
          </a:xfrm>
          <a:prstGeom prst="roundRect">
            <a:avLst/>
          </a:prstGeom>
          <a:gradFill flip="none" rotWithShape="1">
            <a:gsLst>
              <a:gs pos="0">
                <a:srgbClr val="4BB6B7"/>
              </a:gs>
              <a:gs pos="100000">
                <a:srgbClr val="BBFFFF"/>
              </a:gs>
              <a:gs pos="100000">
                <a:srgbClr val="BBFFFF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C542331-CABC-764D-F670-D4F3F7F00754}"/>
              </a:ext>
            </a:extLst>
          </p:cNvPr>
          <p:cNvSpPr txBox="1"/>
          <p:nvPr/>
        </p:nvSpPr>
        <p:spPr>
          <a:xfrm>
            <a:off x="294502" y="193447"/>
            <a:ext cx="1160299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X" sz="6000" dirty="0"/>
              <a:t>Sin alcoba quieta</a:t>
            </a:r>
            <a:endParaRPr lang="es-ES_tradnl" sz="60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DC72B64-A2DD-C898-4EE0-BEE9DFCC75D6}"/>
              </a:ext>
            </a:extLst>
          </p:cNvPr>
          <p:cNvSpPr txBox="1"/>
          <p:nvPr/>
        </p:nvSpPr>
        <p:spPr>
          <a:xfrm>
            <a:off x="481914" y="1202587"/>
            <a:ext cx="33179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i="1" dirty="0"/>
              <a:t>Letra: A. L. Skilton</a:t>
            </a:r>
          </a:p>
          <a:p>
            <a:r>
              <a:rPr lang="es-ES_tradnl" i="1" dirty="0" err="1"/>
              <a:t>Tr</a:t>
            </a:r>
            <a:r>
              <a:rPr lang="es-ES_tradnl" i="1" dirty="0"/>
              <a:t>. E. D. D.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8121E3C-F2FB-8591-10BE-DF6493B64C84}"/>
              </a:ext>
            </a:extLst>
          </p:cNvPr>
          <p:cNvSpPr/>
          <p:nvPr/>
        </p:nvSpPr>
        <p:spPr>
          <a:xfrm>
            <a:off x="481914" y="2171319"/>
            <a:ext cx="11228172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_tradnl" sz="4000" b="1" dirty="0"/>
              <a:t>1.</a:t>
            </a:r>
            <a:br>
              <a:rPr lang="en-CA" sz="4000" dirty="0"/>
            </a:br>
            <a:r>
              <a:rPr lang="en-MX" sz="4000" dirty="0"/>
              <a:t>Sin alcoba quieta, sin cuna, sin luz;</a:t>
            </a:r>
            <a:br>
              <a:rPr lang="en-MX" sz="4000" dirty="0"/>
            </a:br>
            <a:r>
              <a:rPr lang="en-MX" sz="4000" dirty="0"/>
              <a:t>sólo un pesebre gozaba Jesús.</a:t>
            </a:r>
            <a:br>
              <a:rPr lang="en-MX" sz="4000" dirty="0"/>
            </a:br>
            <a:r>
              <a:rPr lang="en-MX" sz="4000" dirty="0"/>
              <a:t>Sin cantos alegres, sin lamentación;</a:t>
            </a:r>
            <a:br>
              <a:rPr lang="en-MX" sz="4000" dirty="0"/>
            </a:br>
            <a:r>
              <a:rPr lang="en-MX" sz="4000" dirty="0"/>
              <a:t>lugar le prestaron fuera del mesón.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356D37E-2E67-BB21-602C-C2BCE489A06B}"/>
              </a:ext>
            </a:extLst>
          </p:cNvPr>
          <p:cNvCxnSpPr/>
          <p:nvPr/>
        </p:nvCxnSpPr>
        <p:spPr>
          <a:xfrm>
            <a:off x="405713" y="6084338"/>
            <a:ext cx="1138057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927522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C6EA77-7349-9E8D-C700-031813C1BA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53CD8C9E-3485-5E0F-B47C-8FFF081BD8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914" y="6149564"/>
            <a:ext cx="625382" cy="62538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7C2DB06-1167-3AD0-ADAF-B6CE6A1DD287}"/>
              </a:ext>
            </a:extLst>
          </p:cNvPr>
          <p:cNvSpPr txBox="1"/>
          <p:nvPr/>
        </p:nvSpPr>
        <p:spPr>
          <a:xfrm>
            <a:off x="1180070" y="6282049"/>
            <a:ext cx="36205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dirty="0" err="1">
                <a:latin typeface="Avenir Book" panose="02000503020000020003" pitchFamily="2" charset="0"/>
              </a:rPr>
              <a:t>www.himnos-cristianos.com</a:t>
            </a:r>
            <a:endParaRPr lang="es-ES_tradnl" dirty="0">
              <a:latin typeface="Avenir Book" panose="02000503020000020003" pitchFamily="2" charset="0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2B0647F4-A82F-297C-BD97-60FDDAF31D04}"/>
              </a:ext>
            </a:extLst>
          </p:cNvPr>
          <p:cNvSpPr/>
          <p:nvPr/>
        </p:nvSpPr>
        <p:spPr>
          <a:xfrm>
            <a:off x="294502" y="218160"/>
            <a:ext cx="11602995" cy="972072"/>
          </a:xfrm>
          <a:prstGeom prst="roundRect">
            <a:avLst/>
          </a:prstGeom>
          <a:gradFill flip="none" rotWithShape="1">
            <a:gsLst>
              <a:gs pos="0">
                <a:srgbClr val="4BB6B7"/>
              </a:gs>
              <a:gs pos="100000">
                <a:srgbClr val="BBFFFF"/>
              </a:gs>
              <a:gs pos="100000">
                <a:srgbClr val="BBFFFF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61C2F9E-C6F3-C429-9700-B4D054CF0425}"/>
              </a:ext>
            </a:extLst>
          </p:cNvPr>
          <p:cNvSpPr txBox="1"/>
          <p:nvPr/>
        </p:nvSpPr>
        <p:spPr>
          <a:xfrm>
            <a:off x="294502" y="193447"/>
            <a:ext cx="1160299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X" sz="6000" dirty="0"/>
              <a:t>Sin alcoba quieta</a:t>
            </a:r>
            <a:endParaRPr lang="es-ES_tradnl" sz="60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E35D1AB-A2DE-92B1-AF98-1908D823A7A3}"/>
              </a:ext>
            </a:extLst>
          </p:cNvPr>
          <p:cNvSpPr txBox="1"/>
          <p:nvPr/>
        </p:nvSpPr>
        <p:spPr>
          <a:xfrm>
            <a:off x="481914" y="1202587"/>
            <a:ext cx="33179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i="1" dirty="0"/>
              <a:t>Letra: A. L. Skilton</a:t>
            </a:r>
          </a:p>
          <a:p>
            <a:r>
              <a:rPr lang="es-ES_tradnl" i="1" dirty="0" err="1"/>
              <a:t>Tr</a:t>
            </a:r>
            <a:r>
              <a:rPr lang="es-ES_tradnl" i="1" dirty="0"/>
              <a:t>. E. D. D.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1329171-8568-15F3-DC42-8D89C3E4E719}"/>
              </a:ext>
            </a:extLst>
          </p:cNvPr>
          <p:cNvSpPr/>
          <p:nvPr/>
        </p:nvSpPr>
        <p:spPr>
          <a:xfrm>
            <a:off x="481914" y="2171319"/>
            <a:ext cx="11228172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_tradnl" sz="4000" b="1" dirty="0"/>
              <a:t>coro</a:t>
            </a:r>
            <a:br>
              <a:rPr lang="en-CA" sz="4000" dirty="0"/>
            </a:br>
            <a:r>
              <a:rPr lang="en-MX" sz="4000" i="1" dirty="0"/>
              <a:t>Jesús está aún afuera,</a:t>
            </a:r>
            <a:br>
              <a:rPr lang="en-MX" sz="4000" dirty="0"/>
            </a:br>
            <a:r>
              <a:rPr lang="en-MX" sz="4000" i="1" dirty="0"/>
              <a:t>¡Oh! hazle un hogar.</a:t>
            </a:r>
            <a:br>
              <a:rPr lang="en-MX" sz="4000" dirty="0"/>
            </a:br>
            <a:r>
              <a:rPr lang="en-MX" sz="4000" i="1" dirty="0"/>
              <a:t>Que no te diga más allá:</a:t>
            </a:r>
            <a:br>
              <a:rPr lang="en-MX" sz="4000" dirty="0"/>
            </a:br>
            <a:r>
              <a:rPr lang="en-MX" sz="4000" i="1" dirty="0"/>
              <a:t>«Ni tú tendrás lugar».</a:t>
            </a:r>
            <a:endParaRPr lang="en-MX" sz="4000" dirty="0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415696AB-A007-3199-5479-0FACE61E83B4}"/>
              </a:ext>
            </a:extLst>
          </p:cNvPr>
          <p:cNvCxnSpPr/>
          <p:nvPr/>
        </p:nvCxnSpPr>
        <p:spPr>
          <a:xfrm>
            <a:off x="405713" y="6084338"/>
            <a:ext cx="1138057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348662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3732DA-DE3F-89B8-F2E8-0A39A45F32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7E1AFB41-516E-10CC-7CF2-B0B771BE7E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914" y="6149564"/>
            <a:ext cx="625382" cy="62538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2BFD007-A5FD-9A0C-809D-3D03092967A1}"/>
              </a:ext>
            </a:extLst>
          </p:cNvPr>
          <p:cNvSpPr txBox="1"/>
          <p:nvPr/>
        </p:nvSpPr>
        <p:spPr>
          <a:xfrm>
            <a:off x="1180070" y="6282049"/>
            <a:ext cx="36205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dirty="0" err="1">
                <a:latin typeface="Avenir Book" panose="02000503020000020003" pitchFamily="2" charset="0"/>
              </a:rPr>
              <a:t>www.himnos-cristianos.com</a:t>
            </a:r>
            <a:endParaRPr lang="es-ES_tradnl" dirty="0">
              <a:latin typeface="Avenir Book" panose="02000503020000020003" pitchFamily="2" charset="0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ADA2D588-2415-F803-0903-6C66E1DCD869}"/>
              </a:ext>
            </a:extLst>
          </p:cNvPr>
          <p:cNvSpPr/>
          <p:nvPr/>
        </p:nvSpPr>
        <p:spPr>
          <a:xfrm>
            <a:off x="294502" y="218160"/>
            <a:ext cx="11602995" cy="972072"/>
          </a:xfrm>
          <a:prstGeom prst="roundRect">
            <a:avLst/>
          </a:prstGeom>
          <a:gradFill flip="none" rotWithShape="1">
            <a:gsLst>
              <a:gs pos="0">
                <a:srgbClr val="4BB6B7"/>
              </a:gs>
              <a:gs pos="100000">
                <a:srgbClr val="BBFFFF"/>
              </a:gs>
              <a:gs pos="100000">
                <a:srgbClr val="BBFFFF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F40C986-6E59-23BC-5C5D-6128D6B71B6C}"/>
              </a:ext>
            </a:extLst>
          </p:cNvPr>
          <p:cNvSpPr txBox="1"/>
          <p:nvPr/>
        </p:nvSpPr>
        <p:spPr>
          <a:xfrm>
            <a:off x="294502" y="193447"/>
            <a:ext cx="1160299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X" sz="6000" dirty="0"/>
              <a:t>Sin alcoba quieta</a:t>
            </a:r>
            <a:endParaRPr lang="es-ES_tradnl" sz="60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BACEFF8-364D-CFD2-45BA-B2BDA5436E17}"/>
              </a:ext>
            </a:extLst>
          </p:cNvPr>
          <p:cNvSpPr txBox="1"/>
          <p:nvPr/>
        </p:nvSpPr>
        <p:spPr>
          <a:xfrm>
            <a:off x="481914" y="1202587"/>
            <a:ext cx="33179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i="1" dirty="0"/>
              <a:t>Letra: A. L. Skilton</a:t>
            </a:r>
          </a:p>
          <a:p>
            <a:r>
              <a:rPr lang="es-ES_tradnl" i="1" dirty="0" err="1"/>
              <a:t>Tr</a:t>
            </a:r>
            <a:r>
              <a:rPr lang="es-ES_tradnl" i="1" dirty="0"/>
              <a:t>. E. D. D.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62D8CDF-85DC-2FAC-55DE-1843AB11397C}"/>
              </a:ext>
            </a:extLst>
          </p:cNvPr>
          <p:cNvSpPr/>
          <p:nvPr/>
        </p:nvSpPr>
        <p:spPr>
          <a:xfrm>
            <a:off x="481914" y="2171319"/>
            <a:ext cx="11228172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_tradnl" sz="4000" b="1" dirty="0"/>
              <a:t>2.</a:t>
            </a:r>
            <a:br>
              <a:rPr lang="en-CA" sz="4000" dirty="0"/>
            </a:br>
            <a:r>
              <a:rPr lang="en-MX" sz="4000" dirty="0"/>
              <a:t>Le echaron fuera de una ciudad,</a:t>
            </a:r>
            <a:br>
              <a:rPr lang="en-MX" sz="4000" dirty="0"/>
            </a:br>
            <a:r>
              <a:rPr lang="en-MX" sz="4000" dirty="0"/>
              <a:t>cuando les hablaba de gracia y verdad.</a:t>
            </a:r>
            <a:br>
              <a:rPr lang="en-MX" sz="4000" dirty="0"/>
            </a:br>
            <a:r>
              <a:rPr lang="en-MX" sz="4000" dirty="0"/>
              <a:t>Le desconocieron al Señor de Sion;</a:t>
            </a:r>
            <a:br>
              <a:rPr lang="en-MX" sz="4000" dirty="0"/>
            </a:br>
            <a:r>
              <a:rPr lang="en-MX" sz="4000" dirty="0"/>
              <a:t>le crucificaron fuera del mesón.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A0DA4F2-1836-1C7E-AD97-4D29149242BD}"/>
              </a:ext>
            </a:extLst>
          </p:cNvPr>
          <p:cNvCxnSpPr/>
          <p:nvPr/>
        </p:nvCxnSpPr>
        <p:spPr>
          <a:xfrm>
            <a:off x="405713" y="6084338"/>
            <a:ext cx="1138057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289834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1C0DD5-590B-D6D6-DEE4-29D58FFF19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805942B7-6FEB-CBDC-EDC4-992CE1FCA1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914" y="6149564"/>
            <a:ext cx="625382" cy="62538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037EA4B-9115-4139-C9AA-EB8DB36990A0}"/>
              </a:ext>
            </a:extLst>
          </p:cNvPr>
          <p:cNvSpPr txBox="1"/>
          <p:nvPr/>
        </p:nvSpPr>
        <p:spPr>
          <a:xfrm>
            <a:off x="1180070" y="6282049"/>
            <a:ext cx="36205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dirty="0" err="1">
                <a:latin typeface="Avenir Book" panose="02000503020000020003" pitchFamily="2" charset="0"/>
              </a:rPr>
              <a:t>www.himnos-cristianos.com</a:t>
            </a:r>
            <a:endParaRPr lang="es-ES_tradnl" dirty="0">
              <a:latin typeface="Avenir Book" panose="02000503020000020003" pitchFamily="2" charset="0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93ADEA02-3F66-4F27-18E0-DCECDA7C4ABD}"/>
              </a:ext>
            </a:extLst>
          </p:cNvPr>
          <p:cNvSpPr/>
          <p:nvPr/>
        </p:nvSpPr>
        <p:spPr>
          <a:xfrm>
            <a:off x="294502" y="218160"/>
            <a:ext cx="11602995" cy="972072"/>
          </a:xfrm>
          <a:prstGeom prst="roundRect">
            <a:avLst/>
          </a:prstGeom>
          <a:gradFill flip="none" rotWithShape="1">
            <a:gsLst>
              <a:gs pos="0">
                <a:srgbClr val="4BB6B7"/>
              </a:gs>
              <a:gs pos="100000">
                <a:srgbClr val="BBFFFF"/>
              </a:gs>
              <a:gs pos="100000">
                <a:srgbClr val="BBFFFF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F80CF80-B5AB-4603-18C4-03F87F78AA68}"/>
              </a:ext>
            </a:extLst>
          </p:cNvPr>
          <p:cNvSpPr txBox="1"/>
          <p:nvPr/>
        </p:nvSpPr>
        <p:spPr>
          <a:xfrm>
            <a:off x="294502" y="193447"/>
            <a:ext cx="1160299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X" sz="6000" dirty="0"/>
              <a:t>Sin alcoba quieta</a:t>
            </a:r>
            <a:endParaRPr lang="es-ES_tradnl" sz="60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AFC7986-753D-0A08-E621-CD7DC0CCC1BA}"/>
              </a:ext>
            </a:extLst>
          </p:cNvPr>
          <p:cNvSpPr txBox="1"/>
          <p:nvPr/>
        </p:nvSpPr>
        <p:spPr>
          <a:xfrm>
            <a:off x="481914" y="1202587"/>
            <a:ext cx="33179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i="1" dirty="0"/>
              <a:t>Letra: A. L. Skilton</a:t>
            </a:r>
          </a:p>
          <a:p>
            <a:r>
              <a:rPr lang="es-ES_tradnl" i="1" dirty="0" err="1"/>
              <a:t>Tr</a:t>
            </a:r>
            <a:r>
              <a:rPr lang="es-ES_tradnl" i="1" dirty="0"/>
              <a:t>. E. D. D.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516E4B6-C2E5-017D-05B4-327460B650A0}"/>
              </a:ext>
            </a:extLst>
          </p:cNvPr>
          <p:cNvSpPr/>
          <p:nvPr/>
        </p:nvSpPr>
        <p:spPr>
          <a:xfrm>
            <a:off x="481914" y="2171319"/>
            <a:ext cx="11228172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_tradnl" sz="4000" b="1" dirty="0"/>
              <a:t>coro</a:t>
            </a:r>
            <a:br>
              <a:rPr lang="en-CA" sz="4000" dirty="0"/>
            </a:br>
            <a:r>
              <a:rPr lang="en-MX" sz="4000" i="1" dirty="0"/>
              <a:t>Jesús está aún afuera,</a:t>
            </a:r>
            <a:br>
              <a:rPr lang="en-MX" sz="4000" dirty="0"/>
            </a:br>
            <a:r>
              <a:rPr lang="en-MX" sz="4000" i="1" dirty="0"/>
              <a:t>¡Oh! hazle un hogar.</a:t>
            </a:r>
            <a:br>
              <a:rPr lang="en-MX" sz="4000" dirty="0"/>
            </a:br>
            <a:r>
              <a:rPr lang="en-MX" sz="4000" i="1" dirty="0"/>
              <a:t>Que no te diga más allá:</a:t>
            </a:r>
            <a:br>
              <a:rPr lang="en-MX" sz="4000" dirty="0"/>
            </a:br>
            <a:r>
              <a:rPr lang="en-MX" sz="4000" i="1" dirty="0"/>
              <a:t>«Ni tú tendrás lugar».</a:t>
            </a:r>
            <a:endParaRPr lang="en-MX" sz="4000" dirty="0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FBA40FC9-1CD6-8EA3-DC19-3FF7859D04FD}"/>
              </a:ext>
            </a:extLst>
          </p:cNvPr>
          <p:cNvCxnSpPr/>
          <p:nvPr/>
        </p:nvCxnSpPr>
        <p:spPr>
          <a:xfrm>
            <a:off x="405713" y="6084338"/>
            <a:ext cx="1138057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627809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B75D8C-2D5E-E881-AFBE-F15C97DCCE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699D77C3-D5F8-E65F-441D-A779B867CF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914" y="6149564"/>
            <a:ext cx="625382" cy="62538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80D9390-4A7A-EC03-965A-D893B6D34F33}"/>
              </a:ext>
            </a:extLst>
          </p:cNvPr>
          <p:cNvSpPr txBox="1"/>
          <p:nvPr/>
        </p:nvSpPr>
        <p:spPr>
          <a:xfrm>
            <a:off x="1180070" y="6282049"/>
            <a:ext cx="36205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dirty="0" err="1">
                <a:latin typeface="Avenir Book" panose="02000503020000020003" pitchFamily="2" charset="0"/>
              </a:rPr>
              <a:t>www.himnos-cristianos.com</a:t>
            </a:r>
            <a:endParaRPr lang="es-ES_tradnl" dirty="0">
              <a:latin typeface="Avenir Book" panose="02000503020000020003" pitchFamily="2" charset="0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9DCD30DF-F4CF-7D0A-725F-C4F0EB6C674C}"/>
              </a:ext>
            </a:extLst>
          </p:cNvPr>
          <p:cNvSpPr/>
          <p:nvPr/>
        </p:nvSpPr>
        <p:spPr>
          <a:xfrm>
            <a:off x="294502" y="218160"/>
            <a:ext cx="11602995" cy="972072"/>
          </a:xfrm>
          <a:prstGeom prst="roundRect">
            <a:avLst/>
          </a:prstGeom>
          <a:gradFill flip="none" rotWithShape="1">
            <a:gsLst>
              <a:gs pos="0">
                <a:srgbClr val="4BB6B7"/>
              </a:gs>
              <a:gs pos="100000">
                <a:srgbClr val="BBFFFF"/>
              </a:gs>
              <a:gs pos="100000">
                <a:srgbClr val="BBFFFF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64758A2-C25C-1094-5F5B-1B1B21F3BD32}"/>
              </a:ext>
            </a:extLst>
          </p:cNvPr>
          <p:cNvSpPr txBox="1"/>
          <p:nvPr/>
        </p:nvSpPr>
        <p:spPr>
          <a:xfrm>
            <a:off x="294502" y="193447"/>
            <a:ext cx="1160299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X" sz="6000" dirty="0"/>
              <a:t>Sin alcoba quieta</a:t>
            </a:r>
            <a:endParaRPr lang="es-ES_tradnl" sz="60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2A3AAF0-88BB-953E-D0B7-884AAD0A9AEA}"/>
              </a:ext>
            </a:extLst>
          </p:cNvPr>
          <p:cNvSpPr txBox="1"/>
          <p:nvPr/>
        </p:nvSpPr>
        <p:spPr>
          <a:xfrm>
            <a:off x="481914" y="1202587"/>
            <a:ext cx="33179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i="1" dirty="0"/>
              <a:t>Letra: A. L. Skilton</a:t>
            </a:r>
          </a:p>
          <a:p>
            <a:r>
              <a:rPr lang="es-ES_tradnl" i="1" dirty="0" err="1"/>
              <a:t>Tr</a:t>
            </a:r>
            <a:r>
              <a:rPr lang="es-ES_tradnl" i="1" dirty="0"/>
              <a:t>. E. D. D.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5F45E8F-04F4-720C-EB52-0E6B1756F103}"/>
              </a:ext>
            </a:extLst>
          </p:cNvPr>
          <p:cNvSpPr/>
          <p:nvPr/>
        </p:nvSpPr>
        <p:spPr>
          <a:xfrm>
            <a:off x="481914" y="2171319"/>
            <a:ext cx="11228172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_tradnl" sz="4000" b="1" dirty="0"/>
              <a:t>3.</a:t>
            </a:r>
            <a:br>
              <a:rPr lang="en-CA" sz="4000" dirty="0"/>
            </a:br>
            <a:r>
              <a:rPr lang="en-MX" sz="4000" dirty="0"/>
              <a:t>Mas no se ha ido nuestro Salvador;</a:t>
            </a:r>
            <a:br>
              <a:rPr lang="en-MX" sz="4000" dirty="0"/>
            </a:br>
            <a:r>
              <a:rPr lang="en-MX" sz="4000" dirty="0"/>
              <a:t>Él quiere mostrarnos su grande amor.</a:t>
            </a:r>
            <a:br>
              <a:rPr lang="en-MX" sz="4000" dirty="0"/>
            </a:br>
            <a:r>
              <a:rPr lang="en-MX" sz="4000" dirty="0"/>
              <a:t>Ábrele la puerta de tu corazón:</a:t>
            </a:r>
            <a:br>
              <a:rPr lang="en-MX" sz="4000" dirty="0"/>
            </a:br>
            <a:r>
              <a:rPr lang="en-MX" sz="4000" dirty="0"/>
              <a:t>es día de gracia fuera del mesón.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05A3C995-FEFE-ED7D-E3E3-695C62092818}"/>
              </a:ext>
            </a:extLst>
          </p:cNvPr>
          <p:cNvCxnSpPr/>
          <p:nvPr/>
        </p:nvCxnSpPr>
        <p:spPr>
          <a:xfrm>
            <a:off x="405713" y="6084338"/>
            <a:ext cx="1138057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107773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105443-0FF0-E9C6-EFC7-D56E05C3E4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DA62F2AE-315D-B874-1276-C88FCD4E94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914" y="6149564"/>
            <a:ext cx="625382" cy="62538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0ED600F-9DA9-DAA1-B240-5AA06C92B9D8}"/>
              </a:ext>
            </a:extLst>
          </p:cNvPr>
          <p:cNvSpPr txBox="1"/>
          <p:nvPr/>
        </p:nvSpPr>
        <p:spPr>
          <a:xfrm>
            <a:off x="1180070" y="6282049"/>
            <a:ext cx="36205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dirty="0" err="1">
                <a:latin typeface="Avenir Book" panose="02000503020000020003" pitchFamily="2" charset="0"/>
              </a:rPr>
              <a:t>www.himnos-cristianos.com</a:t>
            </a:r>
            <a:endParaRPr lang="es-ES_tradnl" dirty="0">
              <a:latin typeface="Avenir Book" panose="02000503020000020003" pitchFamily="2" charset="0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80C5A7AE-FF38-A088-2BBD-1963E1A0834C}"/>
              </a:ext>
            </a:extLst>
          </p:cNvPr>
          <p:cNvSpPr/>
          <p:nvPr/>
        </p:nvSpPr>
        <p:spPr>
          <a:xfrm>
            <a:off x="294502" y="218160"/>
            <a:ext cx="11602995" cy="972072"/>
          </a:xfrm>
          <a:prstGeom prst="roundRect">
            <a:avLst/>
          </a:prstGeom>
          <a:gradFill flip="none" rotWithShape="1">
            <a:gsLst>
              <a:gs pos="0">
                <a:srgbClr val="4BB6B7"/>
              </a:gs>
              <a:gs pos="100000">
                <a:srgbClr val="BBFFFF"/>
              </a:gs>
              <a:gs pos="100000">
                <a:srgbClr val="BBFFFF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E3011E2-E632-0A82-A774-9C01F33EA634}"/>
              </a:ext>
            </a:extLst>
          </p:cNvPr>
          <p:cNvSpPr txBox="1"/>
          <p:nvPr/>
        </p:nvSpPr>
        <p:spPr>
          <a:xfrm>
            <a:off x="294502" y="193447"/>
            <a:ext cx="1160299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X" sz="6000" dirty="0"/>
              <a:t>Sin alcoba quieta</a:t>
            </a:r>
            <a:endParaRPr lang="es-ES_tradnl" sz="60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8849854-FF86-1458-DF1E-3EDA44B7E90C}"/>
              </a:ext>
            </a:extLst>
          </p:cNvPr>
          <p:cNvSpPr txBox="1"/>
          <p:nvPr/>
        </p:nvSpPr>
        <p:spPr>
          <a:xfrm>
            <a:off x="481914" y="1202587"/>
            <a:ext cx="33179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i="1" dirty="0"/>
              <a:t>Letra: A. L. Skilton</a:t>
            </a:r>
          </a:p>
          <a:p>
            <a:r>
              <a:rPr lang="es-ES_tradnl" i="1" dirty="0" err="1"/>
              <a:t>Tr</a:t>
            </a:r>
            <a:r>
              <a:rPr lang="es-ES_tradnl" i="1" dirty="0"/>
              <a:t>. E. D. D.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D7C8DE5-97FA-9F6E-4ABF-14B97A80948D}"/>
              </a:ext>
            </a:extLst>
          </p:cNvPr>
          <p:cNvSpPr/>
          <p:nvPr/>
        </p:nvSpPr>
        <p:spPr>
          <a:xfrm>
            <a:off x="481914" y="2171319"/>
            <a:ext cx="11228172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_tradnl" sz="4000" b="1" dirty="0"/>
              <a:t>coro</a:t>
            </a:r>
            <a:br>
              <a:rPr lang="en-CA" sz="4000" dirty="0"/>
            </a:br>
            <a:r>
              <a:rPr lang="en-MX" sz="4000" i="1" dirty="0"/>
              <a:t>Jesús está aún afuera,</a:t>
            </a:r>
            <a:br>
              <a:rPr lang="en-MX" sz="4000" dirty="0"/>
            </a:br>
            <a:r>
              <a:rPr lang="en-MX" sz="4000" i="1" dirty="0"/>
              <a:t>¡Oh! hazle un hogar.</a:t>
            </a:r>
            <a:br>
              <a:rPr lang="en-MX" sz="4000" dirty="0"/>
            </a:br>
            <a:r>
              <a:rPr lang="en-MX" sz="4000" i="1" dirty="0"/>
              <a:t>Que no te diga más allá:</a:t>
            </a:r>
            <a:br>
              <a:rPr lang="en-MX" sz="4000" dirty="0"/>
            </a:br>
            <a:r>
              <a:rPr lang="en-MX" sz="4000" i="1" dirty="0"/>
              <a:t>«Ni tú tendrás lugar».</a:t>
            </a:r>
            <a:endParaRPr lang="en-MX" sz="4000" dirty="0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FD38766C-8EFC-A766-C57A-257D1D6F2DFA}"/>
              </a:ext>
            </a:extLst>
          </p:cNvPr>
          <p:cNvCxnSpPr/>
          <p:nvPr/>
        </p:nvCxnSpPr>
        <p:spPr>
          <a:xfrm>
            <a:off x="405713" y="6084338"/>
            <a:ext cx="1138057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7698770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imnos-cristianos" id="{AE030C3A-264C-5743-AA0B-976C69056D94}" vid="{35C32601-029D-3743-80A9-41922D538AE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3741</TotalTime>
  <Words>334</Words>
  <Application>Microsoft Macintosh PowerPoint</Application>
  <PresentationFormat>Widescreen</PresentationFormat>
  <Paragraphs>30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Avenir Book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Miguel Mosquera</dc:creator>
  <cp:lastModifiedBy>Miguel Mosquera</cp:lastModifiedBy>
  <cp:revision>94</cp:revision>
  <dcterms:created xsi:type="dcterms:W3CDTF">2022-05-23T20:34:02Z</dcterms:created>
  <dcterms:modified xsi:type="dcterms:W3CDTF">2026-08-21T19:02:45Z</dcterms:modified>
</cp:coreProperties>
</file>