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0" r:id="rId2"/>
    <p:sldId id="271" r:id="rId3"/>
    <p:sldId id="272" r:id="rId4"/>
    <p:sldId id="27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FFFF"/>
    <a:srgbClr val="000000"/>
    <a:srgbClr val="4BB6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napToObjects="1">
      <p:cViewPr varScale="1">
        <p:scale>
          <a:sx n="123" d="100"/>
          <a:sy n="123" d="100"/>
        </p:scale>
        <p:origin x="6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540EB-48A3-394E-9DE4-7AFC00490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AEE32D-208C-1B42-BF59-15A4B02F7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3BB69-4518-F84E-8413-4679F38B0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F9B85-42AF-A140-8D79-46D64E691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A6E8A-132A-1742-88FE-2C6E9AC7C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86226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EDBED-EF87-7742-A499-F08CCC110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E2A466-0204-4D4D-8FD1-78910D1D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EE0E93-AD6D-6B49-AF5E-C5708387A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55238-AC08-FB41-9649-5BF3C8F0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E4C15-2845-A54F-96F9-6ABB5557A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106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734DE1-B250-9F48-BD8B-32DCF40BA0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C4A649-A112-3A4E-9C62-870FB6680D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19E57-F975-6D49-9545-118F3D382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59D02-7A1A-364F-A504-A2FDF601E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7875F-2346-4E4D-88C3-084220955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9244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FB48-8F75-FA4B-97C0-8C7BC775C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7C1C8-7C9B-BF45-A9D1-CB368A2DA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8254B-B90B-774E-9658-E20849323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83529-DB47-F842-9F3A-01EC33ACB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F4662-0D91-6143-A4A4-518F02315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449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23C0F-214C-5646-B725-63235F853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BC388-9642-DF40-9DF9-7366CCB16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2430A-7732-F845-A59D-3E8E73BAE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E04CF-553E-7042-AF15-AA26CE7F8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8767A-247C-9B40-9D9C-DEE650ECE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5631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2BD0-9776-1942-9CF0-5DA96FE89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9E9F7-2CC9-4140-9E3A-4B9C4118EB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27D3E-F72E-9741-8865-5A0D374520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097480-CD0B-8246-AFDF-0E24CC8C3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0F877E-1538-8346-8B79-E36EBB6E8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4C05FE-9A88-7B45-A8DA-6654FDF17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349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C39AE-B00F-E34C-AC13-09B181EDB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DBC1B-36D3-114B-B33F-CF9EDF8F1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75F309-55DF-0844-B281-47B3C35FAB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FB2978-1404-DD42-B69E-98A5CFA73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1360B9-E1C0-F04A-85EA-172FCDD4B1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68462A-6AA2-DE44-A9E6-E052F522B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FA7AF2-D195-574D-91FD-76DE03C80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6F1D67-1323-6E49-B690-62EB73B09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1284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D1D26-DE69-2F43-AA8B-4CD95E6C3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768D97-C147-9C42-9039-44FB406FA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71F450-1871-794C-9438-7A5157405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4F4F94-5828-5B4E-9194-9033BA385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40175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2A048B-4FB6-9A48-9995-7633C9A43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4F05E9-F1B6-9845-B3C7-F88A4A6AB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231DE-F358-4445-9385-9B3E937D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8670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836C7-0E00-5F42-B08D-1456A3905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0BA62-97F6-6844-8DD2-0F74DB42C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C9E598-96D1-FC44-9868-2FE310162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3DC9A-48BE-9E4E-AAD7-B8ABEED7E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B39EB-D31A-D844-8A51-EF5606479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3619CF-6F32-8A4E-9AA5-7D1AFDC5C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03996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208CE-AB26-7247-8199-90DC3FDCC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FE97D5-3E42-2749-B506-D61AA31F3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5DB48-CD3C-4049-834D-EAF364FEF0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74D05-BDA8-5846-ADE2-BF7A95A06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5FFEE-9DD9-434B-99B7-34CFB9AF5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2047E-5E8A-B049-B4B7-974E76396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9546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F7AE9-BCCF-1349-9E6A-FFCA58935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4F8C0-088A-BF4F-8AFC-0CD32F2F0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78E23-DBFC-3A48-9F94-9CFB3DEBE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093CC-3482-4C41-AAF3-47766770D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4AF1E-8ED0-B74B-8305-3D4DD219F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2074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1417D-A42B-4A47-37F1-E1F83120C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2520B278-1668-53EB-71C9-3D60830D4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55840E-14AA-9328-DC01-A316591E48EF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21F4639-D795-F83C-39B1-07574D65B398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542331-CABC-764D-F670-D4F3F7F00754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Siempre aquí reposaré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C72B64-A2DD-C898-4EE0-BEE9DFCC75D6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Charles Wesley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Samuel P. Craver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121E3C-F2FB-8591-10BE-DF6493B64C84}"/>
              </a:ext>
            </a:extLst>
          </p:cNvPr>
          <p:cNvSpPr/>
          <p:nvPr/>
        </p:nvSpPr>
        <p:spPr>
          <a:xfrm>
            <a:off x="481914" y="2171319"/>
            <a:ext cx="112281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1.</a:t>
            </a:r>
            <a:br>
              <a:rPr lang="en-CA" sz="4000" dirty="0"/>
            </a:br>
            <a:r>
              <a:rPr lang="en-MX" sz="4000" dirty="0"/>
              <a:t>Siempre aquí reposaré,</a:t>
            </a:r>
            <a:br>
              <a:rPr lang="en-MX" sz="4000" dirty="0"/>
            </a:br>
            <a:r>
              <a:rPr lang="en-MX" sz="4000" dirty="0"/>
              <a:t>Señor, cerca de Ti;</a:t>
            </a:r>
            <a:br>
              <a:rPr lang="en-MX" sz="4000" dirty="0"/>
            </a:br>
            <a:r>
              <a:rPr lang="en-MX" sz="4000" dirty="0"/>
              <a:t>en esto sólo esperaré:</a:t>
            </a:r>
            <a:br>
              <a:rPr lang="en-MX" sz="4000" dirty="0"/>
            </a:br>
            <a:r>
              <a:rPr lang="en-MX" sz="4000" dirty="0"/>
              <a:t>Jesús murió por mí,</a:t>
            </a:r>
            <a:br>
              <a:rPr lang="en-MX" sz="4000" dirty="0"/>
            </a:br>
            <a:r>
              <a:rPr lang="en-MX" sz="4000" dirty="0"/>
              <a:t>Jesús murió por mí.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56D37E-2E67-BB21-602C-C2BCE489A06B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752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1D2B7-5DAC-4FBF-9E60-1DBE4A9336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E7B5AC51-E577-143B-F30A-A51C83CE4A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1F51E4A-26E4-98FF-B50C-88AF0465D53D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F99FA48-F788-CC1E-290B-CF017FE99E1E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7BC3FA-8BE8-4446-FE6F-31252684ED17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Siempre aquí reposaré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10C029-51EA-B896-A409-B45F20F8AB95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Charles Wesley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Samuel P. Craver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3EF1CDA-EE73-0F1D-DB93-1583FC79C2EF}"/>
              </a:ext>
            </a:extLst>
          </p:cNvPr>
          <p:cNvSpPr/>
          <p:nvPr/>
        </p:nvSpPr>
        <p:spPr>
          <a:xfrm>
            <a:off x="481914" y="2171319"/>
            <a:ext cx="112281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2.</a:t>
            </a:r>
            <a:br>
              <a:rPr lang="en-CA" sz="4000" dirty="0"/>
            </a:br>
            <a:r>
              <a:rPr lang="en-MX" sz="4000" dirty="0"/>
              <a:t>Bendito Dios, mi Salvador,</a:t>
            </a:r>
            <a:br>
              <a:rPr lang="en-MX" sz="4000" dirty="0"/>
            </a:br>
            <a:r>
              <a:rPr lang="en-MX" sz="4000" dirty="0"/>
              <a:t>gran fuente del perdón;</a:t>
            </a:r>
            <a:br>
              <a:rPr lang="en-MX" sz="4000" dirty="0"/>
            </a:br>
            <a:r>
              <a:rPr lang="en-MX" sz="4000" dirty="0"/>
              <a:t>con sangre lava al pecador</a:t>
            </a:r>
            <a:br>
              <a:rPr lang="en-MX" sz="4000" dirty="0"/>
            </a:br>
            <a:r>
              <a:rPr lang="en-MX" sz="4000" dirty="0"/>
              <a:t>y limpia el corazón,</a:t>
            </a:r>
            <a:br>
              <a:rPr lang="en-MX" sz="4000" dirty="0"/>
            </a:br>
            <a:r>
              <a:rPr lang="en-MX" sz="4000" dirty="0"/>
              <a:t>y limpia el corazón.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24053F-D29D-EBA2-43B7-969FA09FAA1A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5027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05CE0-CDCC-EB78-3816-328C869D94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FC63FBD0-BF38-D005-49EF-CD0794690F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7C4FB12-C66F-C507-1AFE-F96E41EADA9C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7CB5252-37D1-DEE4-29D0-A2E6BA5EB280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4DDA23-265E-472A-5E31-E081D56FC47F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Siempre aquí reposaré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E6E80A-8022-FBC6-950E-D7D7574CB53A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Charles Wesley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Samuel P. Craver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11B9AB4-0B56-EFD6-09C4-C34D9CD55F12}"/>
              </a:ext>
            </a:extLst>
          </p:cNvPr>
          <p:cNvSpPr/>
          <p:nvPr/>
        </p:nvSpPr>
        <p:spPr>
          <a:xfrm>
            <a:off x="481914" y="2171319"/>
            <a:ext cx="112281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3.</a:t>
            </a:r>
            <a:br>
              <a:rPr lang="en-CA" sz="4000" dirty="0"/>
            </a:br>
            <a:r>
              <a:rPr lang="en-MX" sz="4000" dirty="0"/>
              <a:t>¡Oh, lávame! Y tuyo seré,</a:t>
            </a:r>
            <a:br>
              <a:rPr lang="en-MX" sz="4000" dirty="0"/>
            </a:br>
            <a:r>
              <a:rPr lang="en-MX" sz="4000" dirty="0"/>
              <a:t>precioso Salvador;</a:t>
            </a:r>
            <a:br>
              <a:rPr lang="en-MX" sz="4000" dirty="0"/>
            </a:br>
            <a:r>
              <a:rPr lang="en-MX" sz="4000" dirty="0"/>
              <a:t>¡Oh, lávame! Y viviré</a:t>
            </a:r>
            <a:br>
              <a:rPr lang="en-MX" sz="4000" dirty="0"/>
            </a:br>
            <a:r>
              <a:rPr lang="en-MX" sz="4000" dirty="0"/>
              <a:t>siempre en tu fiel amor,</a:t>
            </a:r>
            <a:br>
              <a:rPr lang="en-MX" sz="4000" dirty="0"/>
            </a:br>
            <a:r>
              <a:rPr lang="en-MX" sz="4000" dirty="0"/>
              <a:t>siempre en tu fiel amor.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68FDBCB-0D11-C702-AF45-28A75CBC4C6E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3123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EAFA6-82FC-A846-92DB-1FE88CC4B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BC10EE74-8835-1D64-30AD-AA18FA4701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60D7A3C-BEAF-65BC-5683-64652538A4A2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22D1387-29AF-2EB5-960E-640CE72EF91A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C40185-6DB3-01A8-41EF-774BCB4B77FF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Siempre aquí reposaré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CF91989-7F1D-DD37-0664-69F1C53E5632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Charles Wesley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Samuel P. Craver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F9376F9-366E-8C58-F93D-86D2E7251B83}"/>
              </a:ext>
            </a:extLst>
          </p:cNvPr>
          <p:cNvSpPr/>
          <p:nvPr/>
        </p:nvSpPr>
        <p:spPr>
          <a:xfrm>
            <a:off x="481914" y="2171319"/>
            <a:ext cx="112281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4.</a:t>
            </a:r>
            <a:br>
              <a:rPr lang="en-CA" sz="4000" dirty="0"/>
            </a:br>
            <a:r>
              <a:rPr lang="en-MX" sz="4000" dirty="0"/>
              <a:t>De sangre tuya el poder</a:t>
            </a:r>
            <a:br>
              <a:rPr lang="en-MX" sz="4000" dirty="0"/>
            </a:br>
            <a:r>
              <a:rPr lang="en-MX" sz="4000" dirty="0"/>
              <a:t>aplícame sin cesar;</a:t>
            </a:r>
            <a:br>
              <a:rPr lang="en-MX" sz="4000" dirty="0"/>
            </a:br>
            <a:r>
              <a:rPr lang="en-MX" sz="4000" dirty="0"/>
              <a:t>mientras la fe se cambien en ver,</a:t>
            </a:r>
            <a:br>
              <a:rPr lang="en-MX" sz="4000" dirty="0"/>
            </a:br>
            <a:r>
              <a:rPr lang="en-MX" sz="4000" dirty="0"/>
              <a:t>y ruegos en adorar,</a:t>
            </a:r>
            <a:br>
              <a:rPr lang="en-MX" sz="4000" dirty="0"/>
            </a:br>
            <a:r>
              <a:rPr lang="en-MX" sz="4000" dirty="0"/>
              <a:t>y ruegos en adorar.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CCE7DA8-FCC4-638F-BEDA-0DF356D842B0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95679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mnos-cristianos" id="{AE030C3A-264C-5743-AA0B-976C69056D94}" vid="{35C32601-029D-3743-80A9-41922D538A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3714</TotalTime>
  <Words>209</Words>
  <Application>Microsoft Macintosh PowerPoint</Application>
  <PresentationFormat>Widescreen</PresentationFormat>
  <Paragraphs>20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Avenir Book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Miguel Mosquera</dc:creator>
  <cp:lastModifiedBy>Miguel Mosquera</cp:lastModifiedBy>
  <cp:revision>93</cp:revision>
  <dcterms:created xsi:type="dcterms:W3CDTF">2022-05-23T20:34:02Z</dcterms:created>
  <dcterms:modified xsi:type="dcterms:W3CDTF">2026-08-21T18:35:49Z</dcterms:modified>
</cp:coreProperties>
</file>