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Si yo gano el mundo y pierdo a Cristo,</a:t>
            </a:r>
            <a:br>
              <a:rPr lang="en-MX" sz="4000" dirty="0"/>
            </a:br>
            <a:r>
              <a:rPr lang="en-MX" sz="4000" dirty="0"/>
              <a:t>¿qué provecho para mí será?</a:t>
            </a:r>
            <a:br>
              <a:rPr lang="en-MX" sz="4000" dirty="0"/>
            </a:br>
            <a:r>
              <a:rPr lang="en-MX" sz="4000" dirty="0"/>
              <a:t>Si en traje mundanal me visto,</a:t>
            </a:r>
            <a:br>
              <a:rPr lang="en-MX" sz="4000" dirty="0"/>
            </a:br>
            <a:r>
              <a:rPr lang="en-MX" sz="4000" dirty="0"/>
              <a:t>¿cuál loor el mundo me dará?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90F57-A00D-ECBD-D096-9A04DF8DA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C8602D8-DD84-22AD-6D00-DA1941267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A7F29D-F209-D9B5-C024-6290DD6D949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DCBC9D7-FFC9-7FA5-5AEB-7EBEDBFF624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AAFF8F-2BA2-8E9C-9CFF-8891523940D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77A1D-8356-03B3-BA41-C96BE0740B6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F1E0FB-551D-52E3-9733-1EC940356AF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Si yo tengo a Cristo por mi amigo,</a:t>
            </a:r>
            <a:br>
              <a:rPr lang="en-MX" sz="4000" dirty="0"/>
            </a:br>
            <a:r>
              <a:rPr lang="en-MX" sz="4000" dirty="0"/>
              <a:t>si yo estoy confiando en su poder,</a:t>
            </a:r>
            <a:br>
              <a:rPr lang="en-MX" sz="4000" dirty="0"/>
            </a:br>
            <a:r>
              <a:rPr lang="en-MX" sz="4000" dirty="0"/>
              <a:t>Él promete siempre andar conmigo,</a:t>
            </a:r>
            <a:br>
              <a:rPr lang="en-MX" sz="4000" dirty="0"/>
            </a:br>
            <a:r>
              <a:rPr lang="en-MX" sz="4000" dirty="0"/>
              <a:t>y lo necesario proveer.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B89242-9023-667B-96DC-45FD3D48C9B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98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A217-8DEA-21EE-1D52-26F066876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5285E9F-BCD2-B426-D166-4F9C95350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BA05A9-B0D7-5D43-3FEF-8BC57DC2A2B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E9C1449-1429-578A-15CD-2154493EF72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FD884-0D21-73B0-3878-5D79D97AFF6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6F92C1-188C-F898-44F1-9AE18E5EB7A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FF2C8B-BD4C-82AC-DFDF-444576D6DDF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Si tuviera yo mundanos bienes,</a:t>
            </a:r>
            <a:br>
              <a:rPr lang="en-MX" sz="4000" dirty="0"/>
            </a:br>
            <a:r>
              <a:rPr lang="en-MX" sz="4000" dirty="0"/>
              <a:t>y ganara fama sin igual,</a:t>
            </a:r>
            <a:br>
              <a:rPr lang="en-MX" sz="4000" dirty="0"/>
            </a:br>
            <a:r>
              <a:rPr lang="en-MX" sz="4000" dirty="0"/>
              <a:t>tú, oh mundo vil, ¿qué premio tienes</a:t>
            </a:r>
            <a:br>
              <a:rPr lang="en-MX" sz="4000" dirty="0"/>
            </a:br>
            <a:r>
              <a:rPr lang="en-MX" sz="4000" dirty="0"/>
              <a:t>que iguale a vida eternal?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9D2AD1-D944-A389-DC32-A9117B1C3B3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83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8BF16-C971-948C-8033-70641020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F96A929-E42B-8171-E630-04BB9555E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DA23B3-6AD5-C2BA-02A3-4CD34362EA5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FE141E-0BBB-F224-0969-31D72E5F9DF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A36FA8-82B3-A7F4-EC08-F3D375E83C8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BEA713-AF5B-0B9D-8D21-E5FDCA90BD6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51B9E8-4B52-93F0-2799-5960D2D53E1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Por gozar placeres sin medida,</a:t>
            </a:r>
            <a:br>
              <a:rPr lang="en-MX" sz="4000" dirty="0"/>
            </a:br>
            <a:r>
              <a:rPr lang="en-MX" sz="4000" dirty="0"/>
              <a:t>y amigos, tierra y amor,</a:t>
            </a:r>
            <a:br>
              <a:rPr lang="en-MX" sz="4000" dirty="0"/>
            </a:br>
            <a:r>
              <a:rPr lang="en-MX" sz="4000" dirty="0"/>
              <a:t>¿debo yo perder, en mi salida</a:t>
            </a:r>
            <a:br>
              <a:rPr lang="en-MX" sz="4000" dirty="0"/>
            </a:br>
            <a:r>
              <a:rPr lang="en-MX" sz="4000" dirty="0"/>
              <a:t>de la vida aquí, el Salvador?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E04AC3-5AD8-1F22-EDFE-66B69A39B03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79F75-016D-0377-4548-2906B218E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ED0E319-8C87-A44D-8C0F-327FAEFB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998C92-AE2A-FA9E-7C87-FDA50248B8C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0A7871D-2984-F830-C5A5-7C8A6E8FBA4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01525A-1526-3868-571B-73A45184F55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6C8D76-B125-1566-DEE6-61D40749645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679A09-E345-1CD4-21BD-13A29EED48E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Sin Jesús, ¡cuán triste está el alma!,</a:t>
            </a:r>
            <a:br>
              <a:rPr lang="en-MX" sz="4000" dirty="0"/>
            </a:br>
            <a:r>
              <a:rPr lang="en-MX" sz="4000" dirty="0"/>
              <a:t>¡cuán vacío el corazón sin Él!</a:t>
            </a:r>
            <a:br>
              <a:rPr lang="en-MX" sz="4000" dirty="0"/>
            </a:br>
            <a:r>
              <a:rPr lang="en-MX" sz="4000" dirty="0"/>
              <a:t>Sólo Él torna tempestad en calma,</a:t>
            </a:r>
            <a:br>
              <a:rPr lang="en-MX" sz="4000" dirty="0"/>
            </a:br>
            <a:r>
              <a:rPr lang="en-MX" sz="4000" dirty="0"/>
              <a:t>y desierto seco en un vergel.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FFDA4D-691D-4E1D-C6E7-B692DCC7C60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789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47244-04D3-2005-4854-6B4CCDDB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A11325E-C64C-72B3-65A6-F4ECA949B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3AE080-18FB-5D3A-0AB5-EA53ECFB9F0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A6FA480-BCBA-DB74-9AC2-9720506E3B0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D712B-1D87-E775-2BDD-DBE5C308B1E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yo gano el mundo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344DCA-BA57-B95C-3CB6-459336A9086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Anna </a:t>
            </a:r>
            <a:r>
              <a:rPr lang="es-ES_tradnl" i="1" dirty="0" err="1"/>
              <a:t>Oelander</a:t>
            </a:r>
            <a:endParaRPr lang="es-ES_tradnl" i="1" dirty="0"/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3C6487-AFB1-85B1-5AB1-198E6848BC4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Sin Jesús hay sólo noche oscura,</a:t>
            </a:r>
            <a:br>
              <a:rPr lang="en-MX" sz="4000" dirty="0"/>
            </a:br>
            <a:r>
              <a:rPr lang="en-MX" sz="4000" dirty="0"/>
              <a:t>miserable, triste soledad.</a:t>
            </a:r>
            <a:br>
              <a:rPr lang="en-MX" sz="4000" dirty="0"/>
            </a:br>
            <a:r>
              <a:rPr lang="en-MX" sz="4000" dirty="0"/>
              <a:t>¿Qué sería morar en la negrura,</a:t>
            </a:r>
            <a:br>
              <a:rPr lang="en-MX" sz="4000" dirty="0"/>
            </a:br>
            <a:r>
              <a:rPr lang="en-MX" sz="4000" dirty="0"/>
              <a:t>sin alivio por la eternidad?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1C56E2-4E52-63D0-4154-BA55703EC59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5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3703</TotalTime>
  <Words>316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92</cp:revision>
  <dcterms:created xsi:type="dcterms:W3CDTF">2022-05-23T20:34:02Z</dcterms:created>
  <dcterms:modified xsi:type="dcterms:W3CDTF">2026-08-21T18:24:06Z</dcterms:modified>
</cp:coreProperties>
</file>