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abandonare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mal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amenazare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Jesús que tanto me ama,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89679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firme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tan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dirigirme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783880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Jesús que tanto me ama,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947172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complacencia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salvarme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clemencia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69054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Jesús que tanto me ama,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810348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sangre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693772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la fe me abandonare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Jesús que tanto me ama,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sostendrá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R. </a:t>
            </a:r>
            <a:r>
              <a:rPr lang="es-ES_tradnl" i="1" dirty="0" err="1"/>
              <a:t>Habershon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46023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6378</TotalTime>
  <Words>334</Words>
  <Application>Microsoft Macintosh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123</cp:revision>
  <cp:lastPrinted>2023-08-15T22:06:33Z</cp:lastPrinted>
  <dcterms:created xsi:type="dcterms:W3CDTF">2022-05-23T20:34:02Z</dcterms:created>
  <dcterms:modified xsi:type="dcterms:W3CDTF">2023-09-01T15:58:19Z</dcterms:modified>
</cp:coreProperties>
</file>