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  <p:sldId id="274" r:id="rId6"/>
    <p:sldId id="275" r:id="rId7"/>
    <p:sldId id="276" r:id="rId8"/>
    <p:sldId id="27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Si estás convencido, por el evangelio,</a:t>
            </a:r>
            <a:br>
              <a:rPr lang="en-MX" sz="4000" dirty="0"/>
            </a:br>
            <a:r>
              <a:rPr lang="en-MX" sz="4000" dirty="0"/>
              <a:t>que nada escondido ante Dios puede estar;</a:t>
            </a:r>
            <a:br>
              <a:rPr lang="en-MX" sz="4000" dirty="0"/>
            </a:br>
            <a:r>
              <a:rPr lang="en-MX" sz="4000" dirty="0"/>
              <a:t>que ya se conoce hasta lo más secreto</a:t>
            </a:r>
            <a:br>
              <a:rPr lang="en-MX" sz="4000" dirty="0"/>
            </a:br>
            <a:r>
              <a:rPr lang="en-MX" sz="4000" dirty="0"/>
              <a:t>y todos tus pecados Él puede mirar.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2A263-C905-8D4F-2C95-FD2D3BD4B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4F465F24-23D5-E079-E233-DA376B485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F349CA-73B4-1550-C024-4B5B4D02518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7CA05D8-0741-B351-6076-6F536D35754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B3D650-456E-EAF1-20C5-E3F0A3D7E34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3A49B4-E6D5-20B5-950F-C0304E755317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6B0B4A-2972-890A-EA59-58A010885E5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Por eso no hay justo, ni nadie es bueno,</a:t>
            </a:r>
            <a:br>
              <a:rPr lang="en-MX" sz="4000" dirty="0"/>
            </a:br>
            <a:r>
              <a:rPr lang="en-MX" sz="4000" dirty="0"/>
              <a:t>ante Dios pecamos todos por igual.</a:t>
            </a:r>
            <a:br>
              <a:rPr lang="en-MX" sz="4000" dirty="0"/>
            </a:br>
            <a:r>
              <a:rPr lang="en-MX" sz="4000" dirty="0"/>
              <a:t>La paga del mal es la muerte eterna,</a:t>
            </a:r>
            <a:br>
              <a:rPr lang="en-MX" sz="4000" dirty="0"/>
            </a:br>
            <a:r>
              <a:rPr lang="en-MX" sz="4000" dirty="0"/>
              <a:t>mas Dios te regala la vida eternal.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479DB50-3561-CB09-C46E-A2BC5B71A48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563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E1645-CBF4-1389-9009-BBA4C80EE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F89619D-73C7-CB23-C7BF-D42DD1E70D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4CFBC8-094D-F679-4683-8797D5ADC41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01ADBED-F9E8-D8F1-B111-01541A807B1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CDC86F-2482-E397-2BB6-3E399F7FDA2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974743-E234-ABB7-9075-8C0B7A514539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4435F7-E007-1E66-3D4F-26A0782E110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Si estás convencido, por el evangelio,</a:t>
            </a:r>
            <a:br>
              <a:rPr lang="en-MX" sz="4000" dirty="0"/>
            </a:br>
            <a:r>
              <a:rPr lang="en-MX" sz="4000" dirty="0"/>
              <a:t>que el mundo tan sólo te puede ofrecer,</a:t>
            </a:r>
            <a:br>
              <a:rPr lang="en-MX" sz="4000" dirty="0"/>
            </a:br>
            <a:r>
              <a:rPr lang="en-MX" sz="4000" dirty="0"/>
              <a:t>paz que es engañosa, placer pasajero,</a:t>
            </a:r>
            <a:br>
              <a:rPr lang="en-MX" sz="4000" dirty="0"/>
            </a:br>
            <a:r>
              <a:rPr lang="en-MX" sz="4000" dirty="0"/>
              <a:t>mas tu alma jamás podrá satisfacer.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3C31F14-D4AB-7891-305C-7BB7E7028F5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5801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7A013-9713-D86D-E8EA-0C9D81E34B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5A5C7AD-5684-8C6D-F6B7-C70C10F032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F8351C0-002B-083F-7AC4-37C2B547ECA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8DF9B4F-7A88-ADF6-56FA-C926E4FE488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96717E-7B54-A2AE-C382-0063C07110C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6B34D4-A819-EE74-6D6C-7A476C8EEB4C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8049E70-F888-8990-4AC6-FABE0DB270B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En Cristo hay descanso y vida eterna,</a:t>
            </a:r>
            <a:br>
              <a:rPr lang="en-MX" sz="4000" dirty="0"/>
            </a:br>
            <a:r>
              <a:rPr lang="en-MX" sz="4000" dirty="0"/>
              <a:t>hay seguridad, paz, perdón, redención.</a:t>
            </a:r>
            <a:br>
              <a:rPr lang="en-MX" sz="4000" dirty="0"/>
            </a:br>
            <a:r>
              <a:rPr lang="en-MX" sz="4000" dirty="0"/>
              <a:t>Él es el camino, verdad, y la vida,</a:t>
            </a:r>
            <a:br>
              <a:rPr lang="en-MX" sz="4000" dirty="0"/>
            </a:br>
            <a:r>
              <a:rPr lang="en-MX" sz="4000" dirty="0"/>
              <a:t>Dios dice: en ningún otro hay salvación.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0F300A2-F111-81CD-F5D5-15524DFC312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2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9BFD1-7078-9E0C-CBBF-093952851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A8E5E33-8B2F-DDCD-5B33-833F338873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CA7498D-AB35-5C7C-6A91-174A22BD785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6FF0B29-8DDB-B95C-8804-162D5243F1E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6E176D-D03E-C26C-FBEB-959F663EECE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336E80-0FD3-5010-ED69-080B0484967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474CE0-D170-2F20-7A79-45AC3D83743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Si estás convencido, por el evangelio,</a:t>
            </a:r>
            <a:br>
              <a:rPr lang="en-MX" sz="4000" dirty="0"/>
            </a:br>
            <a:r>
              <a:rPr lang="en-MX" sz="4000" dirty="0"/>
              <a:t>que obras no pueden pecados borrar,</a:t>
            </a:r>
            <a:br>
              <a:rPr lang="en-MX" sz="4000" dirty="0"/>
            </a:br>
            <a:r>
              <a:rPr lang="en-MX" sz="4000" dirty="0"/>
              <a:t>pues nuestras justicias, cual trapos inmundos,</a:t>
            </a:r>
            <a:br>
              <a:rPr lang="en-MX" sz="4000" dirty="0"/>
            </a:br>
            <a:r>
              <a:rPr lang="en-MX" sz="4000" dirty="0"/>
              <a:t>no pueden la ira de Dios apagar.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70F211B-1177-0509-9606-DDA9596338B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909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AA2F7-DFEE-A032-0A95-117B97F08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C80D1DC-9D3C-50F0-D8F8-667BCF0A6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ED5E04F-3796-2CC7-3014-41DDE6B4BB0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B258751-00CA-100C-E055-F705517B726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BB3F29-2A1D-7FDA-4CD2-14146649C0F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4AD592-9427-C4AA-BC65-BBBCF20AC5F5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2CCC7D-0076-E6E9-486B-8A8D0645A78A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¿Por qué todavía sigues insistiendo</a:t>
            </a:r>
            <a:br>
              <a:rPr lang="en-MX" sz="4000" dirty="0"/>
            </a:br>
            <a:r>
              <a:rPr lang="en-MX" sz="4000" dirty="0"/>
              <a:t>queriendo por obras el cielo ganar?</a:t>
            </a:r>
            <a:br>
              <a:rPr lang="en-MX" sz="4000" dirty="0"/>
            </a:br>
            <a:r>
              <a:rPr lang="en-MX" sz="4000" dirty="0"/>
              <a:t>Es Cristo, y su sangre en la cruz derramada,</a:t>
            </a:r>
            <a:br>
              <a:rPr lang="en-MX" sz="4000" dirty="0"/>
            </a:br>
            <a:r>
              <a:rPr lang="en-MX" sz="4000" dirty="0"/>
              <a:t>que puede el pecado por siempre limpiar.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68E60AF-8419-69ED-51E4-39EFAF39710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7003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DF6AD-D8D2-0559-07DC-C24CD4A240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1A7BCA9-DE24-7529-F3DE-B3E4A2D0BE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821956-D7B6-CD54-2681-BEBF0933F17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F9F8219-CD8A-B69E-26E5-550E790FE69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7387C4-C14B-E2D4-8CB4-FD7A94C8E12F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F1F6D8-8F9D-4C60-BC9E-39CFBD78593D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7A0F1E-6760-63EF-1A40-1A1F393A9503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Si estás convencido, por el evangelio,</a:t>
            </a:r>
            <a:br>
              <a:rPr lang="en-MX" sz="4000" dirty="0"/>
            </a:br>
            <a:r>
              <a:rPr lang="en-MX" sz="4000" dirty="0"/>
              <a:t>que Cristo en la cruz tus pecados llevó;</a:t>
            </a:r>
            <a:br>
              <a:rPr lang="en-MX" sz="4000" dirty="0"/>
            </a:br>
            <a:r>
              <a:rPr lang="en-MX" sz="4000" dirty="0"/>
              <a:t>pues en el Calvario por ti dio su vida,</a:t>
            </a:r>
            <a:br>
              <a:rPr lang="en-MX" sz="4000" dirty="0"/>
            </a:br>
            <a:r>
              <a:rPr lang="en-MX" sz="4000" dirty="0"/>
              <a:t>mas al tercer día Él resucitó.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F944143-C60C-0CA5-EC65-A807097DBB0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21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E5EE0-7263-6DD2-569A-9720F4639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6A33BB9-CE9E-C03B-078E-5A67FEB6D4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568C98-A63E-5975-4ADF-9C02FB8BF17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CDC95B1-861F-78E4-B032-10464FBABD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E8456F-1505-DF75-3BC0-29FB67F4106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Si estás convencido por el evangelio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E720F0-2C71-F32C-5AF9-2DE7D5AE2D7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Miguel Mosquera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2BB371-BD46-5931-043A-B1426115DA31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 (</a:t>
            </a:r>
            <a:r>
              <a:rPr lang="es-ES_tradnl" sz="4000" b="1" dirty="0" err="1"/>
              <a:t>cont</a:t>
            </a:r>
            <a:r>
              <a:rPr lang="es-ES_tradnl" sz="4000" b="1" dirty="0"/>
              <a:t>)</a:t>
            </a:r>
            <a:br>
              <a:rPr lang="en-CA" sz="4000" dirty="0"/>
            </a:br>
            <a:r>
              <a:rPr lang="en-MX" sz="4000" dirty="0"/>
              <a:t>¿Por qué te demoras corriendo el riesgo</a:t>
            </a:r>
            <a:br>
              <a:rPr lang="en-MX" sz="4000" dirty="0"/>
            </a:br>
            <a:r>
              <a:rPr lang="en-MX" sz="4000" dirty="0"/>
              <a:t>de perder tu alma por la eternidad?</a:t>
            </a:r>
            <a:br>
              <a:rPr lang="en-MX" sz="4000" dirty="0"/>
            </a:br>
            <a:r>
              <a:rPr lang="en-MX" sz="4000" dirty="0"/>
              <a:t>Sé salvo ahora, en Cristo creyendo,</a:t>
            </a:r>
            <a:br>
              <a:rPr lang="en-MX" sz="4000" dirty="0"/>
            </a:br>
            <a:r>
              <a:rPr lang="en-MX" sz="4000" dirty="0"/>
              <a:t>¡no dejes pasar esta oportunidad!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E669C9E-567B-72DF-FCFF-3CC82C5538B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9067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3701</TotalTime>
  <Words>444</Words>
  <Application>Microsoft Macintosh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91</cp:revision>
  <dcterms:created xsi:type="dcterms:W3CDTF">2022-05-23T20:34:02Z</dcterms:created>
  <dcterms:modified xsi:type="dcterms:W3CDTF">2026-08-20T22:07:06Z</dcterms:modified>
</cp:coreProperties>
</file>