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7" r:id="rId3"/>
    <p:sldId id="271" r:id="rId4"/>
    <p:sldId id="276" r:id="rId5"/>
    <p:sldId id="272" r:id="rId6"/>
    <p:sldId id="275" r:id="rId7"/>
    <p:sldId id="273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en tu servicio lo has dado todo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Lucie E. Campbell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Si en tu servicio lo has dado todo,</a:t>
            </a:r>
            <a:br>
              <a:rPr lang="en-MX" sz="4000" dirty="0"/>
            </a:br>
            <a:r>
              <a:rPr lang="en-MX" sz="4000" dirty="0"/>
              <a:t>al proclamar en Jesús salvación;</a:t>
            </a:r>
            <a:br>
              <a:rPr lang="en-MX" sz="4000" dirty="0"/>
            </a:br>
            <a:r>
              <a:rPr lang="en-MX" sz="4000" dirty="0"/>
              <a:t>ten, pues, valor aunque otros no crean;</a:t>
            </a:r>
            <a:br>
              <a:rPr lang="en-MX" sz="4000" dirty="0"/>
            </a:br>
            <a:r>
              <a:rPr lang="en-MX" sz="4000" dirty="0"/>
              <a:t>Cristo lo entiende, da su bendición.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3ADFF-CF2D-78E7-E9A8-DFE9D7DCF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218071E-BE84-E1DD-17EE-F8064517B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B0A6BE-0E15-CFF8-1FFC-29D06E6D7F4C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C575D1E-4A30-F4CD-CECD-9ED6A9A37C0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B96577-63D5-E2CC-BE8D-3C15E767681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en tu servicio lo has dado todo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BBB775-80A1-C458-7586-6F901594CB9F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Lucie E. Campbell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96BBB6-F4D9-9659-FA7E-EE1E4978D56C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Que cuando mi vida haya acabado,</a:t>
            </a:r>
            <a:br>
              <a:rPr lang="en-MX" sz="4000" dirty="0"/>
            </a:br>
            <a:r>
              <a:rPr lang="en-MX" sz="4000" i="1" dirty="0"/>
              <a:t>pueda decir “he guardado la fe,</a:t>
            </a:r>
            <a:br>
              <a:rPr lang="en-MX" sz="4000" dirty="0"/>
            </a:br>
            <a:r>
              <a:rPr lang="en-MX" sz="4000" i="1" dirty="0"/>
              <a:t>también la buena batalla he peleado”</a:t>
            </a:r>
            <a:br>
              <a:rPr lang="en-MX" sz="4000" dirty="0"/>
            </a:br>
            <a:r>
              <a:rPr lang="en-MX" sz="4000" i="1" dirty="0"/>
              <a:t>Él me dirá “buen siervo y fiel”.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00F8A9-AD70-7D3D-CF14-5812882ADA7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482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63075-A3CD-816A-91D3-E52CDC7A5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12157D1-E74B-E62A-1F87-CD56633A4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9E4695-74FB-25AE-0BAE-642202300E76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F33F2D6-2A0E-55A8-8D0B-F9FFEAD1F90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1B355F-9C93-1E45-3286-184472E2BA5A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en tu servicio lo has dado todo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68E26-815E-3F9F-0C42-BB04EA4F66EB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Lucie E. Campbell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62F9C7-E417-9B85-0642-CEEFF3237F27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Cristo Jesús fue el Siervo perfecto,</a:t>
            </a:r>
            <a:br>
              <a:rPr lang="en-MX" sz="4000" dirty="0"/>
            </a:br>
            <a:r>
              <a:rPr lang="en-MX" sz="4000" dirty="0"/>
              <a:t>siempre mostrando al prójimo amor.</a:t>
            </a:r>
            <a:br>
              <a:rPr lang="en-MX" sz="4000" dirty="0"/>
            </a:br>
            <a:r>
              <a:rPr lang="en-MX" sz="4000" dirty="0"/>
              <a:t>Aunque hizo la voluntad de su Padre,</a:t>
            </a:r>
            <a:br>
              <a:rPr lang="en-MX" sz="4000" dirty="0"/>
            </a:br>
            <a:r>
              <a:rPr lang="en-MX" sz="4000" dirty="0"/>
              <a:t>le dieron fue una cruz de dolor.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0D5C58-E230-EB86-A3BD-D44E8943551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386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E8793-DE42-2DC2-62D4-239B9E2CB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162C6A2-EBA1-F19E-4E15-24513CEB7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75FCD2-ED42-83C3-4421-D5A17CAEA41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D197C28-5797-E919-D017-EAFAC60DD86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E8187A-8627-5D98-20BB-CD477139FB7C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en tu servicio lo has dado todo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A5C49D-495D-5FB0-F121-F1F4EF9B6A7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Lucie E. Campbell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CC4801-39A0-4067-F3A0-719F6BA67177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Que cuando mi vida haya acabado,</a:t>
            </a:r>
            <a:br>
              <a:rPr lang="en-MX" sz="4000" dirty="0"/>
            </a:br>
            <a:r>
              <a:rPr lang="en-MX" sz="4000" i="1" dirty="0"/>
              <a:t>pueda decir “he guardado la fe,</a:t>
            </a:r>
            <a:br>
              <a:rPr lang="en-MX" sz="4000" dirty="0"/>
            </a:br>
            <a:r>
              <a:rPr lang="en-MX" sz="4000" i="1" dirty="0"/>
              <a:t>también la buena batalla he peleado”</a:t>
            </a:r>
            <a:br>
              <a:rPr lang="en-MX" sz="4000" dirty="0"/>
            </a:br>
            <a:r>
              <a:rPr lang="en-MX" sz="4000" i="1" dirty="0"/>
              <a:t>Él me dirá “buen siervo y fiel”.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E44FEDA-CD5F-3C8E-854A-71F0BD5994E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647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C8E2E-D646-7EFD-E09B-87CD5C0A0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6FF903C-F8D4-C0B8-6814-A59AD8ECE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C52428-CAF4-D8A7-EBF1-D4A47DCB841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F4F4A3D-A6CA-9DD6-658A-E1870D9C277F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803D3A-913B-8472-87FE-F5CF6E34EF6E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en tu servicio lo has dado todo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586F15-9E00-C7F0-1242-680F6CF9E98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Lucie E. Campbell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E22908-A692-4E27-4C8C-C76321E7D722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Tiempos de pruebas, valles de sombras,</a:t>
            </a:r>
            <a:br>
              <a:rPr lang="en-MX" sz="4000" dirty="0"/>
            </a:br>
            <a:r>
              <a:rPr lang="en-MX" sz="4000" dirty="0"/>
              <a:t>buscan tu fe sacudir y flaquear</a:t>
            </a:r>
            <a:br>
              <a:rPr lang="en-MX" sz="4000" dirty="0"/>
            </a:br>
            <a:r>
              <a:rPr lang="en-MX" sz="4000" dirty="0"/>
              <a:t>Mas si en Cristo está tu mirada,</a:t>
            </a:r>
            <a:br>
              <a:rPr lang="en-MX" sz="4000" dirty="0"/>
            </a:br>
            <a:r>
              <a:rPr lang="en-MX" sz="4000" dirty="0"/>
              <a:t>“Bien hecho”, Él podrá declarar.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62F81D-B3FA-CBE7-87BE-B2A39B2E5DA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544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1BEA8-31F7-D4F7-FE99-0EF06271C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364E303-4959-7DC1-01E1-0EEA3745B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6767D2-8A5D-8BDD-9373-AA4B945D64F1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F8462D0-E2A3-4FFA-DA2F-B8441BF9EF8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70CDE-F380-EAA2-2BDA-3352E8C56F96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en tu servicio lo has dado todo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72BB68-5CB7-207F-50DE-0FCB78D7451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Lucie E. Campbell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5D330C-6608-3A02-8E26-18928714C06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Que cuando mi vida haya acabado,</a:t>
            </a:r>
            <a:br>
              <a:rPr lang="en-MX" sz="4000" dirty="0"/>
            </a:br>
            <a:r>
              <a:rPr lang="en-MX" sz="4000" i="1" dirty="0"/>
              <a:t>pueda decir “he guardado la fe,</a:t>
            </a:r>
            <a:br>
              <a:rPr lang="en-MX" sz="4000" dirty="0"/>
            </a:br>
            <a:r>
              <a:rPr lang="en-MX" sz="4000" i="1" dirty="0"/>
              <a:t>también la buena batalla he peleado”</a:t>
            </a:r>
            <a:br>
              <a:rPr lang="en-MX" sz="4000" dirty="0"/>
            </a:br>
            <a:r>
              <a:rPr lang="en-MX" sz="4000" i="1" dirty="0"/>
              <a:t>Él me dirá “buen siervo y fiel”.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B40BBB-5B3C-64E4-E986-7E476CF22AC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586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9D8FA-FB28-CECC-F193-4FD2868F4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25AD4BC-81BF-655B-A166-6D4DD640C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60FCB0-C968-AA5B-C03B-618F085E407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C4D1004-DCD0-E72A-1275-161F8D899C76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DF5E2E-794F-9650-2638-3B257D740A2D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en tu servicio lo has dado todo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B00263-3D81-0286-B512-8B784813750C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Lucie E. Campbell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147CE1-5F99-5CA7-AFF3-CAF59880225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Si al intentar a veces fracasas</a:t>
            </a:r>
            <a:br>
              <a:rPr lang="en-MX" sz="4000" dirty="0"/>
            </a:br>
            <a:r>
              <a:rPr lang="en-MX" sz="4000" dirty="0"/>
              <a:t>fuerzas te faltan para continuar,</a:t>
            </a:r>
            <a:br>
              <a:rPr lang="en-MX" sz="4000" dirty="0"/>
            </a:br>
            <a:r>
              <a:rPr lang="en-MX" sz="4000" dirty="0"/>
              <a:t>toma tu cruz, a Cristo siguiendo,</a:t>
            </a:r>
            <a:br>
              <a:rPr lang="en-MX" sz="4000" dirty="0"/>
            </a:br>
            <a:r>
              <a:rPr lang="en-MX" sz="4000" dirty="0"/>
              <a:t>pues a tu lado Él va a caminar.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99B89A-08DC-53FF-254C-B9049D4A18C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89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AA2FC-8BE6-7CDE-0FB3-287D9F594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E578EDD-462E-783E-F022-D36EEF46C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825416-A76A-4AC2-DB34-90692CA27C6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62E8469-C0E1-BFF7-514E-4C4D0B32C00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CD1226-E9EC-68BF-9E34-B1DB0321038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en tu servicio lo has dado todo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18D204-A775-D79F-8C3F-0CBACBB88EE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Lucie E. Campbell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510D52-FD64-E4CF-05BD-3EF7D0ACA4C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Que cuando mi vida haya acabado,</a:t>
            </a:r>
            <a:br>
              <a:rPr lang="en-MX" sz="4000" dirty="0"/>
            </a:br>
            <a:r>
              <a:rPr lang="en-MX" sz="4000" i="1" dirty="0"/>
              <a:t>pueda decir “he guardado la fe,</a:t>
            </a:r>
            <a:br>
              <a:rPr lang="en-MX" sz="4000" dirty="0"/>
            </a:br>
            <a:r>
              <a:rPr lang="en-MX" sz="4000" i="1" dirty="0"/>
              <a:t>también la buena batalla he peleado”</a:t>
            </a:r>
            <a:br>
              <a:rPr lang="en-MX" sz="4000" dirty="0"/>
            </a:br>
            <a:r>
              <a:rPr lang="en-MX" sz="4000" i="1" dirty="0"/>
              <a:t>Él me dirá “buen siervo y fiel”.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0CC851A-B18E-976D-AFE9-5C5D506E89A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072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3697</TotalTime>
  <Words>481</Words>
  <Application>Microsoft Macintosh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90</cp:revision>
  <dcterms:created xsi:type="dcterms:W3CDTF">2022-05-23T20:34:02Z</dcterms:created>
  <dcterms:modified xsi:type="dcterms:W3CDTF">2026-08-20T22:03:23Z</dcterms:modified>
</cp:coreProperties>
</file>