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3" r:id="rId3"/>
    <p:sldId id="279" r:id="rId4"/>
    <p:sldId id="282" r:id="rId5"/>
    <p:sldId id="280" r:id="rId6"/>
    <p:sldId id="28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Si en tu senda las nubes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senda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nubes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agolparse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vaciles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ello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flaqueen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pies;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nube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venga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podrá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pruebas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pasan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 valor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Lizzie</a:t>
            </a:r>
            <a:r>
              <a:rPr lang="es-ES_tradnl" i="1" dirty="0"/>
              <a:t> </a:t>
            </a:r>
            <a:r>
              <a:rPr lang="es-ES_tradnl" i="1" dirty="0" err="1"/>
              <a:t>DeArmond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Si en tu senda las nubes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 hay valor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 valor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más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oscura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noche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 luz.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 hay valor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 valor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gozo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traerá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lucha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 valor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Lizzie</a:t>
            </a:r>
            <a:r>
              <a:rPr lang="es-ES_tradnl" i="1" dirty="0"/>
              <a:t> </a:t>
            </a:r>
            <a:r>
              <a:rPr lang="es-ES_tradnl" i="1" dirty="0" err="1"/>
              <a:t>DeArmond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1038226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Si en tu senda las nubes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 es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una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carga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cuidados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mil,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olvidado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podrás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sentir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Ayuda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acudieres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llevar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doquier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endulza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 valor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Lizzie</a:t>
            </a:r>
            <a:r>
              <a:rPr lang="es-ES_tradnl" i="1" dirty="0"/>
              <a:t> </a:t>
            </a:r>
            <a:r>
              <a:rPr lang="es-ES_tradnl" i="1" dirty="0" err="1"/>
              <a:t>DeArmond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940023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Si en tu senda las nubes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 hay valor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 valor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más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oscura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noche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 luz.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 hay valor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 valor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gozo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traerá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lucha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 valor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Lizzie</a:t>
            </a:r>
            <a:r>
              <a:rPr lang="es-ES_tradnl" i="1" dirty="0"/>
              <a:t> </a:t>
            </a:r>
            <a:r>
              <a:rPr lang="es-ES_tradnl" i="1" dirty="0" err="1"/>
              <a:t>DeArmond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561352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Si en tu senda las nubes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alto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ojos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dudar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jamás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lides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vencedor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saldrás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flores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encantos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invierno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cruel,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encantos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 valor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Lizzie</a:t>
            </a:r>
            <a:r>
              <a:rPr lang="es-ES_tradnl" i="1" dirty="0"/>
              <a:t> </a:t>
            </a:r>
            <a:r>
              <a:rPr lang="es-ES_tradnl" i="1" dirty="0" err="1"/>
              <a:t>DeArmond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3355436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Si en tu senda las nubes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 hay valor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 valor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más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oscura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noche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 luz.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 hay valor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 valor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gozo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traerá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lucha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 valor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Lizzie</a:t>
            </a:r>
            <a:r>
              <a:rPr lang="es-ES_tradnl" i="1" dirty="0"/>
              <a:t> </a:t>
            </a:r>
            <a:r>
              <a:rPr lang="es-ES_tradnl" i="1" dirty="0" err="1"/>
              <a:t>DeArmond</a:t>
            </a:r>
            <a:endParaRPr lang="es-ES_tradnl" i="1" dirty="0"/>
          </a:p>
          <a:p>
            <a:r>
              <a:rPr lang="es-ES_tradnl" i="1" dirty="0"/>
              <a:t>Traducción: </a:t>
            </a:r>
            <a:r>
              <a:rPr lang="en-US" i="1" dirty="0"/>
              <a:t>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1826185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5273</TotalTime>
  <Words>398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85</cp:revision>
  <cp:lastPrinted>2023-08-15T22:06:33Z</cp:lastPrinted>
  <dcterms:created xsi:type="dcterms:W3CDTF">2022-05-23T20:34:02Z</dcterms:created>
  <dcterms:modified xsi:type="dcterms:W3CDTF">2023-08-23T14:39:52Z</dcterms:modified>
</cp:coreProperties>
</file>