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dejas tú que Dios te guíe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 </a:t>
            </a:r>
            <a:r>
              <a:rPr lang="es-ES_tradnl" i="1" dirty="0" err="1"/>
              <a:t>Neumark</a:t>
            </a:r>
            <a:endParaRPr lang="es-ES_tradnl" i="1" dirty="0"/>
          </a:p>
          <a:p>
            <a:r>
              <a:rPr lang="es-ES_tradnl" i="1" dirty="0"/>
              <a:t>Traducción: Adolfo Robleto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6157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Si </a:t>
            </a:r>
            <a:r>
              <a:rPr lang="en-CA" sz="4000" dirty="0" err="1"/>
              <a:t>dejas</a:t>
            </a:r>
            <a:r>
              <a:rPr lang="en-CA" sz="4000" dirty="0"/>
              <a:t> </a:t>
            </a:r>
            <a:r>
              <a:rPr lang="en-CA" sz="4000" dirty="0" err="1"/>
              <a:t>tú</a:t>
            </a:r>
            <a:r>
              <a:rPr lang="en-CA" sz="4000" dirty="0"/>
              <a:t> que Dios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guíe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confiando</a:t>
            </a:r>
            <a:r>
              <a:rPr lang="en-CA" sz="4000" dirty="0"/>
              <a:t> </a:t>
            </a:r>
            <a:r>
              <a:rPr lang="en-CA" sz="4000" dirty="0" err="1"/>
              <a:t>solamente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tus</a:t>
            </a:r>
            <a:r>
              <a:rPr lang="en-CA" sz="4000" dirty="0"/>
              <a:t> </a:t>
            </a:r>
            <a:r>
              <a:rPr lang="en-CA" sz="4000" dirty="0" err="1"/>
              <a:t>angustias</a:t>
            </a:r>
            <a:r>
              <a:rPr lang="en-CA" sz="4000" dirty="0"/>
              <a:t> y </a:t>
            </a:r>
            <a:r>
              <a:rPr lang="en-CA" sz="4000" dirty="0" err="1"/>
              <a:t>conflictos</a:t>
            </a:r>
            <a:br>
              <a:rPr lang="en-CA" sz="4000" dirty="0"/>
            </a:br>
            <a:r>
              <a:rPr lang="en-CA" sz="4000" dirty="0" err="1"/>
              <a:t>tendrás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ayuda</a:t>
            </a:r>
            <a:r>
              <a:rPr lang="en-CA" sz="4000" dirty="0"/>
              <a:t> </a:t>
            </a:r>
            <a:r>
              <a:rPr lang="en-CA" sz="4000" dirty="0" err="1"/>
              <a:t>grande</a:t>
            </a:r>
            <a:r>
              <a:rPr lang="en-CA" sz="4000" dirty="0"/>
              <a:t> y </a:t>
            </a:r>
            <a:r>
              <a:rPr lang="en-CA" sz="4000" dirty="0" err="1"/>
              <a:t>fiel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inmutable</a:t>
            </a:r>
            <a:r>
              <a:rPr lang="en-CA" sz="4000" dirty="0"/>
              <a:t> amor de Dios</a:t>
            </a:r>
            <a:br>
              <a:rPr lang="en-CA" sz="4000" dirty="0"/>
            </a:br>
            <a:r>
              <a:rPr lang="en-CA" sz="4000" dirty="0" err="1"/>
              <a:t>roca</a:t>
            </a:r>
            <a:r>
              <a:rPr lang="en-CA" sz="4000" dirty="0"/>
              <a:t> </a:t>
            </a:r>
            <a:r>
              <a:rPr lang="en-CA" sz="4000" dirty="0" err="1"/>
              <a:t>eterna</a:t>
            </a:r>
            <a:r>
              <a:rPr lang="en-CA" sz="4000" dirty="0"/>
              <a:t> y </a:t>
            </a:r>
            <a:r>
              <a:rPr lang="en-CA" sz="4000" dirty="0" err="1"/>
              <a:t>firme</a:t>
            </a:r>
            <a:r>
              <a:rPr lang="en-CA" sz="4000" dirty="0"/>
              <a:t> es.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dejas tú que Dios te guíe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 </a:t>
            </a:r>
            <a:r>
              <a:rPr lang="es-ES_tradnl" i="1" dirty="0" err="1"/>
              <a:t>Neumark</a:t>
            </a:r>
            <a:endParaRPr lang="es-ES_tradnl" i="1" dirty="0"/>
          </a:p>
          <a:p>
            <a:r>
              <a:rPr lang="es-ES_tradnl" i="1" dirty="0"/>
              <a:t>Traducción: Adolfo Robleto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6157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Espera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Dios </a:t>
            </a:r>
            <a:r>
              <a:rPr lang="en-CA" sz="4000" dirty="0" err="1"/>
              <a:t>pacientemente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gratitud</a:t>
            </a:r>
            <a:r>
              <a:rPr lang="en-CA" sz="4000" dirty="0"/>
              <a:t> </a:t>
            </a:r>
            <a:r>
              <a:rPr lang="en-CA" sz="4000" dirty="0" err="1"/>
              <a:t>acepta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cielo</a:t>
            </a:r>
            <a:r>
              <a:rPr lang="en-CA" sz="4000" dirty="0"/>
              <a:t> </a:t>
            </a:r>
            <a:r>
              <a:rPr lang="en-CA" sz="4000" dirty="0" err="1"/>
              <a:t>toda</a:t>
            </a:r>
            <a:r>
              <a:rPr lang="en-CA" sz="4000" dirty="0"/>
              <a:t> </a:t>
            </a:r>
            <a:r>
              <a:rPr lang="en-CA" sz="4000" dirty="0" err="1"/>
              <a:t>bendición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Dios </a:t>
            </a:r>
            <a:r>
              <a:rPr lang="en-CA" sz="4000" dirty="0" err="1"/>
              <a:t>quiere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lo </a:t>
            </a:r>
            <a:r>
              <a:rPr lang="en-CA" sz="4000" dirty="0" err="1"/>
              <a:t>mejor</a:t>
            </a:r>
            <a:br>
              <a:rPr lang="en-CA" sz="4000" dirty="0"/>
            </a:br>
            <a:r>
              <a:rPr lang="en-CA" sz="4000" dirty="0"/>
              <a:t>para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hijos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321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Si dejas tú que Dios te guíe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 </a:t>
            </a:r>
            <a:r>
              <a:rPr lang="es-ES_tradnl" i="1" dirty="0" err="1"/>
              <a:t>Neumark</a:t>
            </a:r>
            <a:endParaRPr lang="es-ES_tradnl" i="1" dirty="0"/>
          </a:p>
          <a:p>
            <a:r>
              <a:rPr lang="es-ES_tradnl" i="1" dirty="0"/>
              <a:t>Traducción: Adolfo Robleto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661573"/>
            <a:ext cx="9902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oración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 </a:t>
            </a:r>
            <a:r>
              <a:rPr lang="en-CA" sz="4000" dirty="0" err="1"/>
              <a:t>permanece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sé</a:t>
            </a:r>
            <a:r>
              <a:rPr lang="en-CA" sz="4000" dirty="0"/>
              <a:t> </a:t>
            </a:r>
            <a:r>
              <a:rPr lang="en-CA" sz="4000" dirty="0" err="1"/>
              <a:t>obediente</a:t>
            </a:r>
            <a:r>
              <a:rPr lang="en-CA" sz="4000" dirty="0"/>
              <a:t> a </a:t>
            </a:r>
            <a:r>
              <a:rPr lang="en-CA" sz="4000" dirty="0" err="1"/>
              <a:t>su</a:t>
            </a:r>
            <a:r>
              <a:rPr lang="en-CA" sz="4000" dirty="0"/>
              <a:t> ley;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protección</a:t>
            </a:r>
            <a:r>
              <a:rPr lang="en-CA" sz="4000" dirty="0"/>
              <a:t> Dios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ofrece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sus </a:t>
            </a:r>
            <a:r>
              <a:rPr lang="en-CA" sz="4000" dirty="0" err="1"/>
              <a:t>promesas</a:t>
            </a:r>
            <a:r>
              <a:rPr lang="en-CA" sz="4000" dirty="0"/>
              <a:t> </a:t>
            </a:r>
            <a:r>
              <a:rPr lang="en-CA" sz="4000" dirty="0" err="1"/>
              <a:t>pon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fe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Jehová</a:t>
            </a:r>
            <a:r>
              <a:rPr lang="en-CA" sz="4000" dirty="0"/>
              <a:t> no </a:t>
            </a:r>
            <a:r>
              <a:rPr lang="en-CA" sz="4000" dirty="0" err="1"/>
              <a:t>olvida</a:t>
            </a:r>
            <a:r>
              <a:rPr lang="en-CA" sz="4000" dirty="0"/>
              <a:t> </a:t>
            </a:r>
            <a:r>
              <a:rPr lang="en-CA" sz="4000" dirty="0" err="1"/>
              <a:t>nunca</a:t>
            </a:r>
            <a:r>
              <a:rPr lang="en-CA" sz="4000" dirty="0"/>
              <a:t> al </a:t>
            </a:r>
            <a:r>
              <a:rPr lang="en-CA" sz="4000" dirty="0" err="1"/>
              <a:t>fiel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ni</a:t>
            </a:r>
            <a:r>
              <a:rPr lang="en-CA" sz="4000" dirty="0"/>
              <a:t> al </a:t>
            </a:r>
            <a:r>
              <a:rPr lang="en-CA" sz="4000" dirty="0" err="1"/>
              <a:t>justo</a:t>
            </a:r>
            <a:r>
              <a:rPr lang="en-CA" sz="4000" dirty="0"/>
              <a:t> que </a:t>
            </a:r>
            <a:r>
              <a:rPr lang="en-CA" sz="4000" dirty="0" err="1"/>
              <a:t>confía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48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1461</TotalTime>
  <Words>192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32</cp:revision>
  <dcterms:created xsi:type="dcterms:W3CDTF">2022-05-23T20:34:02Z</dcterms:created>
  <dcterms:modified xsi:type="dcterms:W3CDTF">2022-07-11T17:39:33Z</dcterms:modified>
</cp:coreProperties>
</file>