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81" r:id="rId4"/>
    <p:sldId id="2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29/8/23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Sentir más grande amor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anhelo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es, mi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oración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elevo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bendición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grande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7880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Sentir más grande amor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mundana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vil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placer;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quiero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hoy nada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tuyo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ser.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¡Oh,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felicidad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Señor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: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creciente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creciente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352394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Sentir más grande amor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Que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venga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aflicción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dolor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también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;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mensajeros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son para mi bien.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Ti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acercarán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así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sentir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harán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mi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crecer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mi amor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crecer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2989849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294502" y="193447"/>
            <a:ext cx="11567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Sentir más grande amor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17967" y="2117748"/>
            <a:ext cx="11679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nombre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al expirer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invocaré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¡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Contigo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morar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 ¡Tu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faz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veré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!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Y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la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eternidad</a:t>
            </a:r>
            <a:r>
              <a:rPr lang="en-US" sz="40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pensando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en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bondad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  <a:b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más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te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amaré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4CB9BC-CEA2-91C2-4747-305F3B8AFDEC}"/>
              </a:ext>
            </a:extLst>
          </p:cNvPr>
          <p:cNvSpPr txBox="1"/>
          <p:nvPr/>
        </p:nvSpPr>
        <p:spPr>
          <a:xfrm>
            <a:off x="481914" y="1202587"/>
            <a:ext cx="383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</a:t>
            </a:r>
            <a:r>
              <a:rPr lang="es-ES_tradnl" i="1" dirty="0" err="1"/>
              <a:t>Prentiss</a:t>
            </a:r>
            <a:br>
              <a:rPr lang="es-ES_tradnl" i="1" dirty="0"/>
            </a:br>
            <a:r>
              <a:rPr lang="es-ES_tradnl" i="1" dirty="0"/>
              <a:t>Traducción: Ernesto Barocio</a:t>
            </a:r>
          </a:p>
        </p:txBody>
      </p:sp>
    </p:spTree>
    <p:extLst>
      <p:ext uri="{BB962C8B-B14F-4D97-AF65-F5344CB8AC3E}">
        <p14:creationId xmlns:p14="http://schemas.microsoft.com/office/powerpoint/2010/main" val="179857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5820</TotalTime>
  <Words>234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108</cp:revision>
  <cp:lastPrinted>2023-08-15T22:06:33Z</cp:lastPrinted>
  <dcterms:created xsi:type="dcterms:W3CDTF">2022-05-23T20:34:02Z</dcterms:created>
  <dcterms:modified xsi:type="dcterms:W3CDTF">2023-08-29T12:36:06Z</dcterms:modified>
</cp:coreProperties>
</file>