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0" r:id="rId2"/>
    <p:sldId id="271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FFFF"/>
    <a:srgbClr val="000000"/>
    <a:srgbClr val="4BB6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napToObjects="1">
      <p:cViewPr varScale="1">
        <p:scale>
          <a:sx n="123" d="100"/>
          <a:sy n="123" d="100"/>
        </p:scale>
        <p:origin x="6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540EB-48A3-394E-9DE4-7AFC00490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AEE32D-208C-1B42-BF59-15A4B02F7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3BB69-4518-F84E-8413-4679F38B0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19/8/26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F9B85-42AF-A140-8D79-46D64E691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A6E8A-132A-1742-88FE-2C6E9AC7C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86226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EDBED-EF87-7742-A499-F08CCC110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E2A466-0204-4D4D-8FD1-78910D1D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E0E93-AD6D-6B49-AF5E-C5708387A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19/8/26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55238-AC08-FB41-9649-5BF3C8F0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E4C15-2845-A54F-96F9-6ABB5557A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106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734DE1-B250-9F48-BD8B-32DCF40BA0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C4A649-A112-3A4E-9C62-870FB6680D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19E57-F975-6D49-9545-118F3D382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19/8/26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59D02-7A1A-364F-A504-A2FDF601E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7875F-2346-4E4D-88C3-084220955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924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FB48-8F75-FA4B-97C0-8C7BC775C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7C1C8-7C9B-BF45-A9D1-CB368A2DA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8254B-B90B-774E-9658-E20849323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19/8/26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83529-DB47-F842-9F3A-01EC33ACB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F4662-0D91-6143-A4A4-518F02315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449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23C0F-214C-5646-B725-63235F853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BC388-9642-DF40-9DF9-7366CCB16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2430A-7732-F845-A59D-3E8E73BAE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19/8/26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E04CF-553E-7042-AF15-AA26CE7F8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8767A-247C-9B40-9D9C-DEE650ECE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5631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2BD0-9776-1942-9CF0-5DA96FE89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9E9F7-2CC9-4140-9E3A-4B9C4118EB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27D3E-F72E-9741-8865-5A0D37452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097480-CD0B-8246-AFDF-0E24CC8C3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19/8/26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0F877E-1538-8346-8B79-E36EBB6E8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4C05FE-9A88-7B45-A8DA-6654FDF17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349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C39AE-B00F-E34C-AC13-09B181EDB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DBC1B-36D3-114B-B33F-CF9EDF8F1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5F309-55DF-0844-B281-47B3C35FAB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FB2978-1404-DD42-B69E-98A5CFA73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1360B9-E1C0-F04A-85EA-172FCDD4B1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68462A-6AA2-DE44-A9E6-E052F522B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19/8/26</a:t>
            </a:fld>
            <a:endParaRPr lang="es-ES_trad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FA7AF2-D195-574D-91FD-76DE03C80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6F1D67-1323-6E49-B690-62EB73B09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1284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D1D26-DE69-2F43-AA8B-4CD95E6C3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768D97-C147-9C42-9039-44FB406FA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19/8/26</a:t>
            </a:fld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71F450-1871-794C-9438-7A5157405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4F4F94-5828-5B4E-9194-9033BA385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40175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2A048B-4FB6-9A48-9995-7633C9A43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19/8/26</a:t>
            </a:fld>
            <a:endParaRPr lang="es-ES_trad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4F05E9-F1B6-9845-B3C7-F88A4A6AB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231DE-F358-4445-9385-9B3E937D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867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836C7-0E00-5F42-B08D-1456A3905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0BA62-97F6-6844-8DD2-0F74DB42C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C9E598-96D1-FC44-9868-2FE310162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3DC9A-48BE-9E4E-AAD7-B8ABEED7E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19/8/26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B39EB-D31A-D844-8A51-EF5606479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619CF-6F32-8A4E-9AA5-7D1AFDC5C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03996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208CE-AB26-7247-8199-90DC3FDCC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FE97D5-3E42-2749-B506-D61AA31F3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5DB48-CD3C-4049-834D-EAF364FEF0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74D05-BDA8-5846-ADE2-BF7A95A06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19/8/26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5FFEE-9DD9-434B-99B7-34CFB9AF5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2047E-5E8A-B049-B4B7-974E76396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9546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F7AE9-BCCF-1349-9E6A-FFCA58935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4F8C0-088A-BF4F-8AFC-0CD32F2F0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78E23-DBFC-3A48-9F94-9CFB3DEBE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14917-0F22-5140-9C61-9E0A3C0EF1C3}" type="datetimeFigureOut">
              <a:rPr lang="es-ES_tradnl" smtClean="0"/>
              <a:t>19/8/26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093CC-3482-4C41-AAF3-47766770D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4AF1E-8ED0-B74B-8305-3D4DD219F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2074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1417D-A42B-4A47-37F1-E1F83120C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2520B278-1668-53EB-71C9-3D60830D4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55840E-14AA-9328-DC01-A316591E48EF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21F4639-D795-F83C-39B1-07574D65B398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542331-CABC-764D-F670-D4F3F7F00754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Señor Jesús, solo eres Tú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C72B64-A2DD-C898-4EE0-BEE9DFCC75D6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Desconocido</a:t>
            </a:r>
            <a:br>
              <a:rPr lang="es-ES_tradnl" i="1" dirty="0"/>
            </a:br>
            <a:r>
              <a:rPr lang="es-ES_tradnl" i="1" dirty="0" err="1"/>
              <a:t>Tr</a:t>
            </a:r>
            <a:r>
              <a:rPr lang="es-ES_tradnl" i="1" dirty="0"/>
              <a:t>.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121E3C-F2FB-8591-10BE-DF6493B64C84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1.</a:t>
            </a:r>
            <a:br>
              <a:rPr lang="en-CA" sz="4000" dirty="0"/>
            </a:br>
            <a:r>
              <a:rPr lang="en-MX" sz="4000" dirty="0"/>
              <a:t>Señor Jesús, sólo eres Tú</a:t>
            </a:r>
            <a:br>
              <a:rPr lang="en-MX" sz="4000" dirty="0"/>
            </a:br>
            <a:r>
              <a:rPr lang="en-MX" sz="4000" dirty="0"/>
              <a:t>fuente de gozo eternal</a:t>
            </a:r>
            <a:br>
              <a:rPr lang="en-MX" sz="4000" dirty="0"/>
            </a:br>
            <a:r>
              <a:rPr lang="en-MX" sz="4000" dirty="0"/>
              <a:t>lléname de tu plenitud</a:t>
            </a:r>
            <a:br>
              <a:rPr lang="en-MX" sz="4000" dirty="0"/>
            </a:br>
            <a:r>
              <a:rPr lang="en-MX" sz="4000" dirty="0"/>
              <a:t>y de tu gracia divinal.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56D37E-2E67-BB21-602C-C2BCE489A06B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7522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69F1F0-1EB2-3B3A-16A5-79A7F4330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B605386A-68A5-3239-5530-06796650D6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3288C95-EDBE-E210-8CA4-A1267E9E1972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B0DE249C-0F9D-2E32-4B7E-215B73037B01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819488-0224-6578-728B-4D8915B8B7E5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Señor Jesús, solo eres Tú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1F5C7E-2410-4BC8-CDB7-AD131B9A1C90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Desconocido</a:t>
            </a:r>
            <a:br>
              <a:rPr lang="es-ES_tradnl" i="1" dirty="0"/>
            </a:br>
            <a:r>
              <a:rPr lang="es-ES_tradnl" i="1" dirty="0" err="1"/>
              <a:t>Tr</a:t>
            </a:r>
            <a:r>
              <a:rPr lang="es-ES_tradnl" i="1" dirty="0"/>
              <a:t>.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056E9AF-2159-81DB-42D2-439A1817AE2F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5. (</a:t>
            </a:r>
            <a:r>
              <a:rPr lang="es-ES_tradnl" sz="4000" b="1" dirty="0" err="1"/>
              <a:t>cont</a:t>
            </a:r>
            <a:r>
              <a:rPr lang="es-ES_tradnl" sz="4000" b="1" dirty="0"/>
              <a:t>)</a:t>
            </a:r>
            <a:br>
              <a:rPr lang="en-CA" sz="4000" dirty="0"/>
            </a:br>
            <a:r>
              <a:rPr lang="en-MX" sz="4000" dirty="0"/>
              <a:t>Y al Tú crecer y yo menguar,</a:t>
            </a:r>
            <a:br>
              <a:rPr lang="en-MX" sz="4000" dirty="0"/>
            </a:br>
            <a:r>
              <a:rPr lang="en-MX" sz="4000" dirty="0"/>
              <a:t>tu imagen pueda reflejar.</a:t>
            </a:r>
            <a:br>
              <a:rPr lang="en-MX" sz="4000" dirty="0"/>
            </a:br>
            <a:r>
              <a:rPr lang="en-MX" sz="4000" dirty="0"/>
              <a:t>Y al Tú crecer y yo menguar,</a:t>
            </a:r>
            <a:br>
              <a:rPr lang="en-MX" sz="4000" dirty="0"/>
            </a:br>
            <a:r>
              <a:rPr lang="en-MX" sz="4000" dirty="0"/>
              <a:t>tu imagen pueda reflejar.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CB1A4DA-C432-0DA2-629F-F0560E556246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8353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D73452-B4AC-AF81-848C-6C36A0195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C25AD1C-D004-AD32-094A-0DB027B500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409F814-E617-F969-B489-D91C1C208FF4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D5D88FB-910B-699F-3001-46424224E0B0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DACE22-FE94-6AF3-D205-54E3E88BBD9D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Señor Jesús, solo eres Tú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960952-FC62-0476-1442-76F6D1235E80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Desconocido</a:t>
            </a:r>
            <a:br>
              <a:rPr lang="es-ES_tradnl" i="1" dirty="0"/>
            </a:br>
            <a:r>
              <a:rPr lang="es-ES_tradnl" i="1" dirty="0" err="1"/>
              <a:t>Tr</a:t>
            </a:r>
            <a:r>
              <a:rPr lang="es-ES_tradnl" i="1" dirty="0"/>
              <a:t>.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2DC18C-D97E-4488-799B-C05BA0D7E65F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1. (</a:t>
            </a:r>
            <a:r>
              <a:rPr lang="es-ES_tradnl" sz="4000" b="1" dirty="0" err="1"/>
              <a:t>cont</a:t>
            </a:r>
            <a:r>
              <a:rPr lang="es-ES_tradnl" sz="4000" b="1" dirty="0"/>
              <a:t>)</a:t>
            </a:r>
            <a:br>
              <a:rPr lang="en-CA" sz="4000" dirty="0"/>
            </a:br>
            <a:r>
              <a:rPr lang="en-MX" sz="4000" dirty="0"/>
              <a:t>Que sólo a Ti quiera mirar,</a:t>
            </a:r>
            <a:br>
              <a:rPr lang="en-MX" sz="4000" dirty="0"/>
            </a:br>
            <a:r>
              <a:rPr lang="en-MX" sz="4000" dirty="0"/>
              <a:t>pues mi alma Tú puedes llenar.</a:t>
            </a:r>
            <a:br>
              <a:rPr lang="en-MX" sz="4000" dirty="0"/>
            </a:br>
            <a:r>
              <a:rPr lang="en-MX" sz="4000" dirty="0"/>
              <a:t>Que sólo a Ti quiera mirar,</a:t>
            </a:r>
            <a:br>
              <a:rPr lang="en-MX" sz="4000" dirty="0"/>
            </a:br>
            <a:r>
              <a:rPr lang="en-MX" sz="4000" dirty="0"/>
              <a:t>pues mi alma Tú puedes llenar.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4520368-A8A6-C3A9-4560-A9B99B708E27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9010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63215-672F-837C-C501-74E2E16C64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8BEAA827-C539-8CC8-BDFC-0754906062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19FF406-1109-4096-9833-9645C8782B9E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03530DE-557E-6493-3894-E94BC4E21E8C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57935B-370D-9008-8912-6310C84AE978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Señor Jesús, solo eres Tú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B71294-12C4-BFBB-7475-92AB29BBEF1E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Desconocido</a:t>
            </a:r>
            <a:br>
              <a:rPr lang="es-ES_tradnl" i="1" dirty="0"/>
            </a:br>
            <a:r>
              <a:rPr lang="es-ES_tradnl" i="1" dirty="0" err="1"/>
              <a:t>Tr</a:t>
            </a:r>
            <a:r>
              <a:rPr lang="es-ES_tradnl" i="1" dirty="0"/>
              <a:t>.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5DF6E72-48E4-FA74-1C59-5EF5015D4675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2.</a:t>
            </a:r>
            <a:br>
              <a:rPr lang="en-CA" sz="4000" dirty="0"/>
            </a:br>
            <a:r>
              <a:rPr lang="en-MX" sz="4000" dirty="0"/>
              <a:t>El mundo siempre me va a dar</a:t>
            </a:r>
            <a:br>
              <a:rPr lang="en-MX" sz="4000" dirty="0"/>
            </a:br>
            <a:r>
              <a:rPr lang="en-MX" sz="4000" dirty="0"/>
              <a:t>lo que es vacío y temporal,</a:t>
            </a:r>
            <a:br>
              <a:rPr lang="en-MX" sz="4000" dirty="0"/>
            </a:br>
            <a:r>
              <a:rPr lang="en-MX" sz="4000" dirty="0"/>
              <a:t>mas en Ti tengo mi porción</a:t>
            </a:r>
            <a:br>
              <a:rPr lang="en-MX" sz="4000" dirty="0"/>
            </a:br>
            <a:r>
              <a:rPr lang="en-MX" sz="4000" dirty="0"/>
              <a:t>rica, abundante y sin igual.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176D486-23F5-A51C-6D5D-236D5B870DA9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5681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1A2DAB-368C-F877-EB75-B18337E0AD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AD795607-AD70-30CF-C611-88B2791235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04CC4CB-1116-821B-706C-B23FE3D29425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E8E2CA1-6757-2E06-9715-C0E0617202CB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8955EF-458E-843E-AFC0-B92F5FEEE9F7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Señor Jesús, solo eres Tú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24F958-9E4F-8FDF-A5EF-E8D2DA09B558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Desconocido</a:t>
            </a:r>
            <a:br>
              <a:rPr lang="es-ES_tradnl" i="1" dirty="0"/>
            </a:br>
            <a:r>
              <a:rPr lang="es-ES_tradnl" i="1" dirty="0" err="1"/>
              <a:t>Tr</a:t>
            </a:r>
            <a:r>
              <a:rPr lang="es-ES_tradnl" i="1" dirty="0"/>
              <a:t>.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B9FA772-FDA4-B175-D986-A298BDE05A65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2. (</a:t>
            </a:r>
            <a:r>
              <a:rPr lang="es-ES_tradnl" sz="4000" b="1" dirty="0" err="1"/>
              <a:t>cont</a:t>
            </a:r>
            <a:r>
              <a:rPr lang="es-ES_tradnl" sz="4000" b="1" dirty="0"/>
              <a:t>)</a:t>
            </a:r>
            <a:br>
              <a:rPr lang="en-CA" sz="4000" dirty="0"/>
            </a:br>
            <a:r>
              <a:rPr lang="en-MX" sz="4000" dirty="0"/>
              <a:t>Cara a cara te veré</a:t>
            </a:r>
            <a:br>
              <a:rPr lang="en-MX" sz="4000" dirty="0"/>
            </a:br>
            <a:r>
              <a:rPr lang="en-MX" sz="4000" dirty="0"/>
              <a:t>y eternamente gozaré.</a:t>
            </a:r>
            <a:br>
              <a:rPr lang="en-MX" sz="4000" dirty="0"/>
            </a:br>
            <a:r>
              <a:rPr lang="en-MX" sz="4000" dirty="0"/>
              <a:t>Cara a cara te veré</a:t>
            </a:r>
            <a:br>
              <a:rPr lang="en-MX" sz="4000" dirty="0"/>
            </a:br>
            <a:r>
              <a:rPr lang="en-MX" sz="4000" dirty="0"/>
              <a:t>y eternamente gozaré.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E7EAA2B-20CD-4C87-0BAC-E7A49D428BCA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0308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A6693F-BF26-CC60-D019-3DF4F5F85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806EAB20-96CA-7D25-A7BE-74CACFFA84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46E7570-B9C4-31DB-DB56-98CB5CB379F9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8FFC7B7-953C-B59C-7CEC-A55BBAC31F3A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F49FF9-7F14-C048-C981-B1E03011B807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Señor Jesús, solo eres Tú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E13FC6-3D23-88AD-9DB8-09ECA4017FC4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Desconocido</a:t>
            </a:r>
            <a:br>
              <a:rPr lang="es-ES_tradnl" i="1" dirty="0"/>
            </a:br>
            <a:r>
              <a:rPr lang="es-ES_tradnl" i="1" dirty="0" err="1"/>
              <a:t>Tr</a:t>
            </a:r>
            <a:r>
              <a:rPr lang="es-ES_tradnl" i="1" dirty="0"/>
              <a:t>.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177E93D-A24E-CFA1-29A8-9859ACE4ABA7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3.</a:t>
            </a:r>
            <a:br>
              <a:rPr lang="en-CA" sz="4000" dirty="0"/>
            </a:br>
            <a:r>
              <a:rPr lang="en-MX" sz="4000" dirty="0"/>
              <a:t>Amor eterno y singular</a:t>
            </a:r>
            <a:br>
              <a:rPr lang="en-MX" sz="4000" dirty="0"/>
            </a:br>
            <a:r>
              <a:rPr lang="en-MX" sz="4000" dirty="0"/>
              <a:t>en Cristo puedo descansar.</a:t>
            </a:r>
            <a:br>
              <a:rPr lang="en-MX" sz="4000" dirty="0"/>
            </a:br>
            <a:r>
              <a:rPr lang="en-MX" sz="4000" dirty="0"/>
              <a:t>Amor eterno y singular</a:t>
            </a:r>
            <a:br>
              <a:rPr lang="en-MX" sz="4000" dirty="0"/>
            </a:br>
            <a:r>
              <a:rPr lang="en-MX" sz="4000" dirty="0"/>
              <a:t>en Cristo puedo descansar.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C7F900E-C58D-11CD-2081-6F1E798AEC1E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74910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4486B-D3E8-9B7E-661C-33ACB1737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E07F4BDE-776B-6E7C-659C-C76217464C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E26D3C6-EB56-CFD6-19B9-1B1D5DB8FC08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858C4C37-691D-98F6-9C51-EB8679A521B1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8F3182-3553-C672-425F-4A1CDB120236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Señor Jesús, solo eres Tú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A2A756-80D6-31F1-89EF-3A326AF3DBA3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Desconocido</a:t>
            </a:r>
            <a:br>
              <a:rPr lang="es-ES_tradnl" i="1" dirty="0"/>
            </a:br>
            <a:r>
              <a:rPr lang="es-ES_tradnl" i="1" dirty="0" err="1"/>
              <a:t>Tr</a:t>
            </a:r>
            <a:r>
              <a:rPr lang="es-ES_tradnl" i="1" dirty="0"/>
              <a:t>.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8A45BB-E4EC-BCE3-3974-CF8108598153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3. (</a:t>
            </a:r>
            <a:r>
              <a:rPr lang="es-ES_tradnl" sz="4000" b="1" dirty="0" err="1"/>
              <a:t>cont</a:t>
            </a:r>
            <a:r>
              <a:rPr lang="es-ES_tradnl" sz="4000" b="1" dirty="0"/>
              <a:t>)</a:t>
            </a:r>
            <a:br>
              <a:rPr lang="en-CA" sz="4000" dirty="0"/>
            </a:br>
            <a:r>
              <a:rPr lang="en-MX" sz="4000" dirty="0"/>
              <a:t>Amor eterno y singular</a:t>
            </a:r>
            <a:br>
              <a:rPr lang="en-MX" sz="4000" dirty="0"/>
            </a:br>
            <a:r>
              <a:rPr lang="en-MX" sz="4000" dirty="0"/>
              <a:t>en Cristo puedo descansar.</a:t>
            </a:r>
            <a:br>
              <a:rPr lang="en-MX" sz="4000" dirty="0"/>
            </a:br>
            <a:r>
              <a:rPr lang="en-MX" sz="4000" dirty="0"/>
              <a:t>Amor eterno y singular</a:t>
            </a:r>
            <a:br>
              <a:rPr lang="en-MX" sz="4000" dirty="0"/>
            </a:br>
            <a:r>
              <a:rPr lang="en-MX" sz="4000" dirty="0"/>
              <a:t>en Cristo puedo descansar.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31248DB-1C6A-1D1A-0846-2486827AD3A2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3080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621139-77DF-F04B-8B45-7F8B43513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E8124E2D-ECD6-F82E-1C0F-501950895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136983C-5BD3-4AF5-5388-61FC15AA1321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E1867BA-0325-BC3C-63DA-555CBCF8C4C3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9A7438-204D-6D4B-6F27-BFD179CB08E7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Señor Jesús, solo eres Tú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6F8299C-501C-ECEF-905A-9F8A5DA60FBD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Desconocido</a:t>
            </a:r>
            <a:br>
              <a:rPr lang="es-ES_tradnl" i="1" dirty="0"/>
            </a:br>
            <a:r>
              <a:rPr lang="es-ES_tradnl" i="1" dirty="0" err="1"/>
              <a:t>Tr</a:t>
            </a:r>
            <a:r>
              <a:rPr lang="es-ES_tradnl" i="1" dirty="0"/>
              <a:t>.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0DF964C-2862-C929-5654-DFEDCDE796A2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4.</a:t>
            </a:r>
            <a:br>
              <a:rPr lang="en-CA" sz="4000" dirty="0"/>
            </a:br>
            <a:r>
              <a:rPr lang="en-MX" sz="4000" dirty="0"/>
              <a:t>En esta tierra, ¿qué hallaré?</a:t>
            </a:r>
            <a:br>
              <a:rPr lang="en-MX" sz="4000" dirty="0"/>
            </a:br>
            <a:r>
              <a:rPr lang="en-MX" sz="4000" dirty="0"/>
              <a:t>Si mi esperanza en Dios está.</a:t>
            </a:r>
            <a:br>
              <a:rPr lang="en-MX" sz="4000" dirty="0"/>
            </a:br>
            <a:r>
              <a:rPr lang="en-MX" sz="4000" dirty="0"/>
              <a:t>En Cristo vivo por la fe,</a:t>
            </a:r>
            <a:br>
              <a:rPr lang="en-MX" sz="4000" dirty="0"/>
            </a:br>
            <a:r>
              <a:rPr lang="en-MX" sz="4000" dirty="0"/>
              <a:t>muerto al mundo de maldad.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0F64A81-212C-42B9-585E-BB1E1E2D59EE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462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DB468-606D-ADC7-F4BB-EF076A3356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A8355FC3-E1FF-C57D-AC45-9E193D318F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C7F57C0-F6FC-5C06-9EDA-D47A26FF5147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361992D-D9CB-4373-50A5-F70BC3E2F084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192335-E0EF-991C-338D-61430A2BAD2E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Señor Jesús, solo eres Tú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922711-05EF-69F8-077F-B54BE0248908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Desconocido</a:t>
            </a:r>
            <a:br>
              <a:rPr lang="es-ES_tradnl" i="1" dirty="0"/>
            </a:br>
            <a:r>
              <a:rPr lang="es-ES_tradnl" i="1" dirty="0" err="1"/>
              <a:t>Tr</a:t>
            </a:r>
            <a:r>
              <a:rPr lang="es-ES_tradnl" i="1" dirty="0"/>
              <a:t>.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408A173-E14D-460B-EB5E-E623FED6898E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4. (</a:t>
            </a:r>
            <a:r>
              <a:rPr lang="es-ES_tradnl" sz="4000" b="1" dirty="0" err="1"/>
              <a:t>cont</a:t>
            </a:r>
            <a:r>
              <a:rPr lang="es-ES_tradnl" sz="4000" b="1" dirty="0"/>
              <a:t>)</a:t>
            </a:r>
            <a:br>
              <a:rPr lang="en-CA" sz="4000" dirty="0"/>
            </a:br>
            <a:r>
              <a:rPr lang="en-MX" sz="4000" dirty="0"/>
              <a:t>La espalda a los placeres doy,</a:t>
            </a:r>
            <a:br>
              <a:rPr lang="en-MX" sz="4000" dirty="0"/>
            </a:br>
            <a:r>
              <a:rPr lang="en-MX" sz="4000" dirty="0"/>
              <a:t>pues yo por siempre tuyo soy.</a:t>
            </a:r>
            <a:br>
              <a:rPr lang="en-MX" sz="4000" dirty="0"/>
            </a:br>
            <a:r>
              <a:rPr lang="en-MX" sz="4000" dirty="0"/>
              <a:t>La espalda a los placeres doy,</a:t>
            </a:r>
            <a:br>
              <a:rPr lang="en-MX" sz="4000" dirty="0"/>
            </a:br>
            <a:r>
              <a:rPr lang="en-MX" sz="4000" dirty="0"/>
              <a:t>pues yo por siempre tuyo soy.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869FA15-A236-ACA3-B523-195B32EC79BD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17137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15B935-7A72-D397-A13B-FE622D6F3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94412E90-B5F9-502E-71C5-295EEAE369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32F6508-EDEC-43B0-C11B-C6A5840CD19A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79E6E31-2043-4F8B-2C71-711AAB03A911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C573D1-1B2C-1A38-C400-AB9E521A47A2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Señor Jesús, solo eres Tú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928717-B225-B3C2-BACC-945358DC21A5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Desconocido</a:t>
            </a:r>
            <a:br>
              <a:rPr lang="es-ES_tradnl" i="1" dirty="0"/>
            </a:br>
            <a:r>
              <a:rPr lang="es-ES_tradnl" i="1" dirty="0" err="1"/>
              <a:t>Tr</a:t>
            </a:r>
            <a:r>
              <a:rPr lang="es-ES_tradnl" i="1" dirty="0"/>
              <a:t>.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5FF95FF-04C8-D331-610E-E2F71F0DA70A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5.</a:t>
            </a:r>
            <a:br>
              <a:rPr lang="en-CA" sz="4000" dirty="0"/>
            </a:br>
            <a:r>
              <a:rPr lang="en-MX" sz="4000" dirty="0"/>
              <a:t>Hasta que vengas, Salvador,</a:t>
            </a:r>
            <a:br>
              <a:rPr lang="en-MX" sz="4000" dirty="0"/>
            </a:br>
            <a:r>
              <a:rPr lang="en-MX" sz="4000" dirty="0"/>
              <a:t>que mi anhelo sea querer</a:t>
            </a:r>
            <a:br>
              <a:rPr lang="en-MX" sz="4000" dirty="0"/>
            </a:br>
            <a:r>
              <a:rPr lang="en-MX" sz="4000" dirty="0"/>
              <a:t>ser del pecado vencedor</a:t>
            </a:r>
            <a:br>
              <a:rPr lang="en-MX" sz="4000" dirty="0"/>
            </a:br>
            <a:r>
              <a:rPr lang="en-MX" sz="4000" dirty="0"/>
              <a:t>por tu Palabra obedecer.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043A8AB-BFA2-902B-3D3C-8350E63FACF2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18363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mnos-cristianos" id="{AE030C3A-264C-5743-AA0B-976C69056D94}" vid="{35C32601-029D-3743-80A9-41922D538A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3640</TotalTime>
  <Words>496</Words>
  <Application>Microsoft Macintosh PowerPoint</Application>
  <PresentationFormat>Widescreen</PresentationFormat>
  <Paragraphs>40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Avenir Book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Miguel Mosquera</dc:creator>
  <cp:lastModifiedBy>Miguel Mosquera</cp:lastModifiedBy>
  <cp:revision>88</cp:revision>
  <dcterms:created xsi:type="dcterms:W3CDTF">2022-05-23T20:34:02Z</dcterms:created>
  <dcterms:modified xsi:type="dcterms:W3CDTF">2026-08-19T17:10:46Z</dcterms:modified>
</cp:coreProperties>
</file>