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la luz del sol se fue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F. Lyte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Señor Jesús, la luz del sol se fue;</a:t>
            </a:r>
            <a:br>
              <a:rPr lang="en-MX" sz="4000" dirty="0"/>
            </a:br>
            <a:r>
              <a:rPr lang="en-MX" sz="4000" dirty="0"/>
              <a:t>la noche cierra; Tú conmigo sé.</a:t>
            </a:r>
            <a:br>
              <a:rPr lang="en-MX" sz="4000" dirty="0"/>
            </a:br>
            <a:r>
              <a:rPr lang="en-MX" sz="4000" dirty="0"/>
              <a:t>No hay otro amparo, ten, pues compasión,</a:t>
            </a:r>
            <a:br>
              <a:rPr lang="en-MX" sz="4000" dirty="0"/>
            </a:br>
            <a:r>
              <a:rPr lang="en-MX" sz="4000" dirty="0"/>
              <a:t>y al desvalido da consolación.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DC103-9134-4ABA-9644-438D74FE3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A759BD0-2F17-89EB-AD6A-70952C529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97C9DD-504B-58F6-8271-66A2A091CAA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C1BE3F6-E899-290E-0158-B7895C9E005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43B572-341B-6888-61C9-B59F64E5BE6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la luz del sol se fue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145BE-A027-140C-B172-8E58C64B4A3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F. Lyte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1DDC-EAE8-3D25-A2C5-FE8D7CDECCD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Veloz se va la vida con su afán;</a:t>
            </a:r>
            <a:br>
              <a:rPr lang="en-MX" sz="4000" dirty="0"/>
            </a:br>
            <a:r>
              <a:rPr lang="en-MX" sz="4000" dirty="0"/>
              <a:t>su gloria, sus ensueños pasarán.</a:t>
            </a:r>
            <a:br>
              <a:rPr lang="en-MX" sz="4000" dirty="0"/>
            </a:br>
            <a:r>
              <a:rPr lang="en-MX" sz="4000" dirty="0"/>
              <a:t>Mudanza y muerte veo en derredor;</a:t>
            </a:r>
            <a:br>
              <a:rPr lang="en-MX" sz="4000" dirty="0"/>
            </a:br>
            <a:r>
              <a:rPr lang="en-MX" sz="4000" dirty="0"/>
              <a:t>conmigo sé, bendito Salvador.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1AF78BB-1576-376F-C7C6-5A7DF1D5978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34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C10FF-8D2D-61EB-8758-CCF552A39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E2326F5-5FB6-6BCE-7B48-9E7BC5E1B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572FD7-B456-8596-91AF-E579479F5E8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5AE2630-7DC1-AEF5-536B-7D774211FE1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8AD1EE-6790-A605-B6D3-D37A060208A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la luz del sol se fue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84CA9-CDFF-EDF9-D168-FF8DE55D457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F. Lyte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6BEE69-C6E5-7069-5BBA-5F491FA47DD6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Siempre tu gracia yo he menester;</a:t>
            </a:r>
            <a:br>
              <a:rPr lang="en-MX" sz="4000" dirty="0"/>
            </a:br>
            <a:r>
              <a:rPr lang="en-MX" sz="4000" dirty="0"/>
              <a:t>¿quién otro puede al tentador vencer?</a:t>
            </a:r>
            <a:br>
              <a:rPr lang="en-MX" sz="4000" dirty="0"/>
            </a:br>
            <a:r>
              <a:rPr lang="en-MX" sz="4000" dirty="0"/>
              <a:t>Tan sólo en Ti mi guía encontraré;</a:t>
            </a:r>
            <a:br>
              <a:rPr lang="en-MX" sz="4000" dirty="0"/>
            </a:br>
            <a:r>
              <a:rPr lang="en-MX" sz="4000" dirty="0"/>
              <a:t>en sombra y sol, Señor, conmigo sé.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30C65D-1372-2356-2440-583283464E1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313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70547-7C43-CFAB-DE6F-CF419949A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D3C4CFA-0C10-E80E-9E8E-50642924E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C0B1EC-16B9-4F69-8DC7-46669159EC2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EA22B07-1FA8-C25C-3689-C5F940D3ADF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A09A5A-AE7F-00BA-FF84-4B464F795DA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Jesús, la luz del sol se fue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41D1B4-32BF-D35D-D3BB-2B21F6771DB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Henry F. Lyte</a:t>
            </a:r>
            <a:br>
              <a:rPr lang="es-ES_tradnl" i="1" dirty="0"/>
            </a:br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4F9C2-A008-ACF0-6952-53DCA7B643AA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Cuando mis ojos ya no tengan luz,</a:t>
            </a:r>
            <a:br>
              <a:rPr lang="en-MX" sz="4000" dirty="0"/>
            </a:br>
            <a:r>
              <a:rPr lang="en-MX" sz="4000" dirty="0"/>
              <a:t>yo quiero ver la gloria de tu cruz;</a:t>
            </a:r>
            <a:br>
              <a:rPr lang="en-MX" sz="4000" dirty="0"/>
            </a:br>
            <a:r>
              <a:rPr lang="en-MX" sz="4000" dirty="0"/>
              <a:t>pasen las sombras, triunfa al fin la fe:</a:t>
            </a:r>
            <a:br>
              <a:rPr lang="en-MX" sz="4000" dirty="0"/>
            </a:br>
            <a:r>
              <a:rPr lang="en-MX" sz="4000" dirty="0"/>
              <a:t>Jesús, conmigo en vida y muerte sé.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2F522A-1756-0B3D-9939-767DD575510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6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3614</TotalTime>
  <Words>264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87</cp:revision>
  <dcterms:created xsi:type="dcterms:W3CDTF">2022-05-23T20:34:02Z</dcterms:created>
  <dcterms:modified xsi:type="dcterms:W3CDTF">2026-08-19T16:44:26Z</dcterms:modified>
</cp:coreProperties>
</file>