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Jehová, Omnipotente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David C. Roberts</a:t>
            </a:r>
            <a:br>
              <a:rPr lang="es-ES_tradnl" i="1" dirty="0"/>
            </a:br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Señor Jehová, Omnipotente Dios,</a:t>
            </a:r>
            <a:br>
              <a:rPr lang="en-MX" sz="4000" dirty="0"/>
            </a:br>
            <a:r>
              <a:rPr lang="en-MX" sz="4000" dirty="0"/>
              <a:t>Tú que los astros riges con poder,</a:t>
            </a:r>
            <a:br>
              <a:rPr lang="en-MX" sz="4000" dirty="0"/>
            </a:br>
            <a:r>
              <a:rPr lang="en-MX" sz="4000" dirty="0"/>
              <a:t>oye clemente nuestra humilde voz,</a:t>
            </a:r>
            <a:br>
              <a:rPr lang="en-MX" sz="4000" dirty="0"/>
            </a:br>
            <a:r>
              <a:rPr lang="en-MX" sz="4000" dirty="0"/>
              <a:t>nuestra canción hoy dígnate atender.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449FD-1899-1FAC-E5EC-9C60AB8B7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7B79AB5-C6D4-4CB9-4CC2-D69EE5358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2F7B0D-17F8-3730-BAED-A49DABB178B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6E11D6C-9B51-7AB9-5178-DA9F8125632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A14D01-6A5D-4356-8A9F-A4F4199E6C2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Jehová, Omnipotente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FCEC8C-FBB1-4197-0F39-3DF4D45DA9B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David C. Roberts</a:t>
            </a:r>
            <a:br>
              <a:rPr lang="es-ES_tradnl" i="1" dirty="0"/>
            </a:br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CBE465-D3AC-6B7C-F9F1-C78E5D06F23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Eterno Padre, nuestro corazón,</a:t>
            </a:r>
            <a:br>
              <a:rPr lang="en-MX" sz="4000" dirty="0"/>
            </a:br>
            <a:r>
              <a:rPr lang="en-MX" sz="4000" dirty="0"/>
              <a:t>a Ti profesa un inefable amor;</a:t>
            </a:r>
            <a:br>
              <a:rPr lang="en-MX" sz="4000" dirty="0"/>
            </a:br>
            <a:r>
              <a:rPr lang="en-MX" sz="4000" dirty="0"/>
              <a:t>hazte presente en tu pueblo hoy;</a:t>
            </a:r>
            <a:br>
              <a:rPr lang="en-MX" sz="4000" dirty="0"/>
            </a:br>
            <a:r>
              <a:rPr lang="en-MX" sz="4000" dirty="0"/>
              <a:t>tiéndenos, pues, tu brazo protector.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C194A1-6491-54E3-433E-2FCC67EC71E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681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5FAA-5C02-7CD9-A25B-559A36CFB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C9A5734-5A48-9118-3101-FAAF44FF2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1D3467-7AAE-090E-7493-AA4F90D458D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F62537C-B4F8-3719-9AE5-211FA0053E8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16E17-10D7-F6EB-2BEE-14746BC2D608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Jehová, Omnipotente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DB6C11-76AD-4C14-239C-0DCA8E9CEB7E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David C. Roberts</a:t>
            </a:r>
            <a:br>
              <a:rPr lang="es-ES_tradnl" i="1" dirty="0"/>
            </a:br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229F0E-49CB-A683-8F2E-3C323D16BCD8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A nuestra patria da tu bendición;</a:t>
            </a:r>
            <a:br>
              <a:rPr lang="en-MX" sz="4000" dirty="0"/>
            </a:br>
            <a:r>
              <a:rPr lang="en-MX" sz="4000" dirty="0"/>
              <a:t>enséñanos tus leyes a guardar;</a:t>
            </a:r>
            <a:br>
              <a:rPr lang="en-MX" sz="4000" dirty="0"/>
            </a:br>
            <a:r>
              <a:rPr lang="en-MX" sz="4000" dirty="0"/>
              <a:t>alumbra la conciencia y la razón;</a:t>
            </a:r>
            <a:br>
              <a:rPr lang="en-MX" sz="4000" dirty="0"/>
            </a:br>
            <a:r>
              <a:rPr lang="en-MX" sz="4000" dirty="0"/>
              <a:t>domina siempre Tú en todo hogar.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4D12381-33CB-419F-0842-170B83852D0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94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79F63-9261-0C4B-5722-93E4C6D1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9067AC2-2E86-1867-B128-318D55530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EFB054-718E-A7D8-F3B7-B9C5D696B9D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AA2DD64-2674-BBE6-5315-5A74E197615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C26DA3-0716-DF4A-0977-080DECCEAE8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 Jehová, Omnipotente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745F67-7D00-711B-1892-9BF6928064E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David C. Roberts</a:t>
            </a:r>
            <a:br>
              <a:rPr lang="es-ES_tradnl" i="1" dirty="0"/>
            </a:br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FE4247-BBDD-2A23-1BB4-3A6DBB68F16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Defiéndenos del enemigo cruel;</a:t>
            </a:r>
            <a:br>
              <a:rPr lang="en-MX" sz="4000" dirty="0"/>
            </a:br>
            <a:r>
              <a:rPr lang="en-MX" sz="4000" dirty="0"/>
              <a:t>concede a nuestras faltas corrección;</a:t>
            </a:r>
            <a:br>
              <a:rPr lang="en-MX" sz="4000" dirty="0"/>
            </a:br>
            <a:r>
              <a:rPr lang="en-MX" sz="4000" dirty="0"/>
              <a:t>nuestro servicio sea siempre fiel;</a:t>
            </a:r>
            <a:br>
              <a:rPr lang="en-MX" sz="4000" dirty="0"/>
            </a:br>
            <a:r>
              <a:rPr lang="en-MX" sz="4000" dirty="0"/>
              <a:t>rodéanos de tu gran protección.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15369F-8C3D-EB6F-5840-3593F29B965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538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3592</TotalTime>
  <Words>204</Words>
  <Application>Microsoft Macintosh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86</cp:revision>
  <dcterms:created xsi:type="dcterms:W3CDTF">2022-05-23T20:34:02Z</dcterms:created>
  <dcterms:modified xsi:type="dcterms:W3CDTF">2026-08-19T16:21:49Z</dcterms:modified>
</cp:coreProperties>
</file>