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7" r:id="rId3"/>
    <p:sldId id="271" r:id="rId4"/>
    <p:sldId id="274" r:id="rId5"/>
    <p:sldId id="272" r:id="rId6"/>
    <p:sldId id="276" r:id="rId7"/>
    <p:sldId id="273" r:id="rId8"/>
    <p:sldId id="27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19/8/26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Señor, escucha ya, a ti mi ruego va;</a:t>
            </a:r>
            <a:br>
              <a:rPr lang="en-MX" sz="4000" dirty="0"/>
            </a:br>
            <a:r>
              <a:rPr lang="en-MX" sz="4000" dirty="0"/>
              <a:t>mi Salvador, bendito sé;</a:t>
            </a:r>
            <a:br>
              <a:rPr lang="en-MX" sz="4000" dirty="0"/>
            </a:br>
            <a:r>
              <a:rPr lang="en-MX" sz="4000" dirty="0"/>
              <a:t>tu siervo quiero ser, Señor;</a:t>
            </a:r>
            <a:br>
              <a:rPr lang="en-MX" sz="4000" dirty="0"/>
            </a:br>
            <a:r>
              <a:rPr lang="en-MX" sz="4000" dirty="0"/>
              <a:t>oír tu voz de amor, seguirte por la fe.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F1350-8A27-47EE-F3BA-279FEB9D2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458DCCD-0073-811E-F39B-0A70AED300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05F739-A0D1-35DA-F6B7-01E5D03B4B9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E7FC1C0-DD63-76F1-C3B9-1954DD853FCC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E415E-880F-C154-6043-8320CE77800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E71D3A-C36C-26DB-B2AF-DFC53FA6E4A5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46D0AC-1552-FAA1-6885-B58836380CC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Yo soy peregrino,</a:t>
            </a:r>
            <a:br>
              <a:rPr lang="en-MX" sz="4000" dirty="0"/>
            </a:br>
            <a:r>
              <a:rPr lang="en-MX" sz="4000" i="1" dirty="0"/>
              <a:t>guíame por tu camino.</a:t>
            </a:r>
            <a:br>
              <a:rPr lang="en-MX" sz="4000" dirty="0"/>
            </a:br>
            <a:r>
              <a:rPr lang="en-MX" sz="4000" i="1" dirty="0"/>
              <a:t>Por ti, Maestro divino,</a:t>
            </a:r>
            <a:br>
              <a:rPr lang="en-MX" sz="4000" dirty="0"/>
            </a:br>
            <a:r>
              <a:rPr lang="en-MX" sz="4000" i="1" dirty="0"/>
              <a:t>seguir tu verdad quiero yo.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4DF92B-4AF8-686C-EA1B-AAAF5AC33334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917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AEA25-9ED3-C345-D0E5-CD26B85F3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4E170D4-5A66-5ADB-EEF5-0758D2A9B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D8A56F-50BB-400E-67F4-359E2D96A82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5C8C50-B33C-8B90-5157-521BC6B8AF7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A8E86E-CA5D-C757-37FA-8A406B881B3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19E773-0B06-B3D7-7C78-41C5AEDC6DB1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6CC41D7-D2FE-3909-BB84-9B9F393278F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Cumplir tu voluntad, andar en tu verdad:</a:t>
            </a:r>
            <a:br>
              <a:rPr lang="en-MX" sz="4000" dirty="0"/>
            </a:br>
            <a:r>
              <a:rPr lang="en-MX" sz="4000" dirty="0"/>
              <a:t>Señor Jesús, me enseñarás;</a:t>
            </a:r>
            <a:br>
              <a:rPr lang="en-MX" sz="4000" dirty="0"/>
            </a:br>
            <a:r>
              <a:rPr lang="en-MX" sz="4000" dirty="0"/>
              <a:t>tan sólo quiero en Ti confiar;</a:t>
            </a:r>
            <a:br>
              <a:rPr lang="en-MX" sz="4000" dirty="0"/>
            </a:br>
            <a:r>
              <a:rPr lang="en-MX" sz="4000" dirty="0"/>
              <a:t>tu Nombre venerar, y así vivir en paz.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69DAAA-3A24-4BC8-E56D-9144A13826D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01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598A-CEBC-B8A1-D718-4762FA428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5F1A5C0-253D-5579-18BC-E8BD5DD34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10B18D-F893-C1D6-5AD7-DAFE3F6EC80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5E0AF3E-A749-7A38-EB56-65A28BD1F81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69D5F9-2500-7FD7-3C94-0D0822C57C6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4FA7FF-0408-9EA7-1476-E542BEAC64A1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7B02E7-AA31-D4C5-9934-BB91EE9BB125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Yo soy peregrino,</a:t>
            </a:r>
            <a:br>
              <a:rPr lang="en-MX" sz="4000" dirty="0"/>
            </a:br>
            <a:r>
              <a:rPr lang="en-MX" sz="4000" i="1" dirty="0"/>
              <a:t>guíame por tu camino.</a:t>
            </a:r>
            <a:br>
              <a:rPr lang="en-MX" sz="4000" dirty="0"/>
            </a:br>
            <a:r>
              <a:rPr lang="en-MX" sz="4000" i="1" dirty="0"/>
              <a:t>Por ti, Maestro divino,</a:t>
            </a:r>
            <a:br>
              <a:rPr lang="en-MX" sz="4000" dirty="0"/>
            </a:br>
            <a:r>
              <a:rPr lang="en-MX" sz="4000" i="1" dirty="0"/>
              <a:t>seguir tu verdad quiero yo.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97772C6-1523-F3CE-928E-63621892992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776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11C66-6344-3456-2DE8-B60E4BC7D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FB4B6C2F-6C9C-A6CE-100A-2A250F1C1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F2F0C7-CCFE-5273-F669-CB5524101D3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20EA3AA-5D7A-5A7E-9C62-D2E01D94D24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0C8AC5-8272-8400-6CE2-D497A3D895A7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65CAB4-3879-8879-5901-056B2F84BDC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DF7BFC-363C-711E-0785-AB1CAECDC5F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Mi pobre corazón feliz consolación</a:t>
            </a:r>
            <a:br>
              <a:rPr lang="en-MX" sz="4000" dirty="0"/>
            </a:br>
            <a:r>
              <a:rPr lang="en-MX" sz="4000" dirty="0"/>
              <a:t>espera de su Redentor;</a:t>
            </a:r>
            <a:br>
              <a:rPr lang="en-MX" sz="4000" dirty="0"/>
            </a:br>
            <a:r>
              <a:rPr lang="en-MX" sz="4000" dirty="0"/>
              <a:t>perdón y gracia, dulce paz,</a:t>
            </a:r>
            <a:br>
              <a:rPr lang="en-MX" sz="4000" dirty="0"/>
            </a:br>
            <a:r>
              <a:rPr lang="en-MX" sz="4000" dirty="0"/>
              <a:t>de balde siempre das al triste pecador.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37AFF8-252F-34E1-28B7-4D694325BEF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371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F0EE5-806D-85BB-0C92-A85140443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B10F186-6492-265C-01AD-66C2CFCA7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0FC189-C52C-D47E-6C20-6A9AE7323B4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9918CF8-5E70-CFD3-EE92-7DDF4E1659A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68D3A-D64B-15A5-069F-9F1643CBE9E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07FFA-FC13-1657-CE84-2C7A04D44975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F8DE20-E3D4-0D2B-458D-FFD180272EB8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Yo soy peregrino,</a:t>
            </a:r>
            <a:br>
              <a:rPr lang="en-MX" sz="4000" dirty="0"/>
            </a:br>
            <a:r>
              <a:rPr lang="en-MX" sz="4000" i="1" dirty="0"/>
              <a:t>guíame por tu camino.</a:t>
            </a:r>
            <a:br>
              <a:rPr lang="en-MX" sz="4000" dirty="0"/>
            </a:br>
            <a:r>
              <a:rPr lang="en-MX" sz="4000" i="1" dirty="0"/>
              <a:t>Por ti, Maestro divino,</a:t>
            </a:r>
            <a:br>
              <a:rPr lang="en-MX" sz="4000" dirty="0"/>
            </a:br>
            <a:r>
              <a:rPr lang="en-MX" sz="4000" i="1" dirty="0"/>
              <a:t>seguir tu verdad quiero yo.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704D65-99D2-FDFA-0294-A9C075E2D7A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270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63312-2BCE-B8CF-9A23-280C529D5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40A3F64-471D-3924-3D8C-4AA454C64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9FA763-5950-1C13-FB43-A3DFEB41679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F636468-9C26-6565-CFAA-A9E804204C0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779662-F8E5-21A7-20CD-EA6742D8BEA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510364-3A67-88B7-3D2B-60DBD707EC0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1DE1BD-0411-FAA7-46A2-F1B48B7C18C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¡Cuán grande es tu amor! Más grande que el terror</a:t>
            </a:r>
            <a:br>
              <a:rPr lang="en-MX" sz="4000" dirty="0"/>
            </a:br>
            <a:r>
              <a:rPr lang="en-MX" sz="4000" dirty="0"/>
              <a:t>que puede dar la muerte cruel;</a:t>
            </a:r>
            <a:br>
              <a:rPr lang="en-MX" sz="4000" dirty="0"/>
            </a:br>
            <a:r>
              <a:rPr lang="en-MX" sz="4000" dirty="0"/>
              <a:t>me salvarás en tu redil,</a:t>
            </a:r>
            <a:br>
              <a:rPr lang="en-MX" sz="4000" dirty="0"/>
            </a:br>
            <a:r>
              <a:rPr lang="en-MX" sz="4000" dirty="0"/>
              <a:t>del enemigo vil por tu promesa fiel.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5377EB-C24E-BEA6-D44E-4E9A0007D12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222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53E0C-E109-3653-2662-471FB1DBB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8A3C48D-6CE4-3FBD-A0EF-E8372D1ED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0C9BA3-58D5-E45F-DCA2-E8A7BE5D0F6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B8E258B-17EC-CB2F-3764-C2997973FEC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431E46-706E-B32A-7E00-B8FFBF13B25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Señor, escucha ya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53C776-8AC4-55D0-8EC2-39BF82633A8A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Juan N. de los Santos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651A69-5185-A1ED-7349-D50110D41F9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Yo soy peregrino,</a:t>
            </a:r>
            <a:br>
              <a:rPr lang="en-MX" sz="4000" dirty="0"/>
            </a:br>
            <a:r>
              <a:rPr lang="en-MX" sz="4000" i="1" dirty="0"/>
              <a:t>guíame por tu camino.</a:t>
            </a:r>
            <a:br>
              <a:rPr lang="en-MX" sz="4000" dirty="0"/>
            </a:br>
            <a:r>
              <a:rPr lang="en-MX" sz="4000" i="1" dirty="0"/>
              <a:t>Por ti, Maestro divino,</a:t>
            </a:r>
            <a:br>
              <a:rPr lang="en-MX" sz="4000" dirty="0"/>
            </a:br>
            <a:r>
              <a:rPr lang="en-MX" sz="4000" i="1" dirty="0"/>
              <a:t>seguir tu verdad quiero yo.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5E7089F-3226-A77E-6D34-0F8A0EA0FFE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151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3567</TotalTime>
  <Words>389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84</cp:revision>
  <dcterms:created xsi:type="dcterms:W3CDTF">2022-05-23T20:34:02Z</dcterms:created>
  <dcterms:modified xsi:type="dcterms:W3CDTF">2026-08-19T15:57:00Z</dcterms:modified>
</cp:coreProperties>
</file>