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ayúdame sólo en Ti a confiar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Ángel Dávila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Señor, ayúdame sólo en Ti a confiar;</a:t>
            </a:r>
            <a:br>
              <a:rPr lang="en-MX" sz="4000" dirty="0"/>
            </a:br>
            <a:r>
              <a:rPr lang="en-MX" sz="4000" dirty="0"/>
              <a:t>pues sólo en Ti, tranquilo, yo puedo descansar.</a:t>
            </a:r>
            <a:br>
              <a:rPr lang="en-MX" sz="4000" dirty="0"/>
            </a:br>
            <a:r>
              <a:rPr lang="en-MX" sz="4000" dirty="0"/>
              <a:t>Señor, ampárame en días de adversidad;</a:t>
            </a:r>
            <a:br>
              <a:rPr lang="en-MX" sz="4000" dirty="0"/>
            </a:br>
            <a:r>
              <a:rPr lang="en-MX" sz="4000" dirty="0"/>
              <a:t>Porque sólo en Ti hay eternal seguridad.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DCD7D-F71F-D738-867B-7DD082929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6D51CA7-7DB8-65A9-5086-BED4A4360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2DEBD2-FB4A-29A6-43E2-4E1016FEA48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B265C3-E26A-FCBC-CA13-07B9498D19D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E9CDB-183B-D1ED-257F-5FBF104E5FC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ayúdame sólo en Ti a confiar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F6F48F-C21C-CEB2-E43B-077CAB4B7CC9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Ángel Dávila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D77BA5-6AC2-BD5B-07C6-A6F2160DC679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Señor, socórreme en medio de la tempestad;</a:t>
            </a:r>
            <a:br>
              <a:rPr lang="en-MX" sz="4000" dirty="0"/>
            </a:br>
            <a:r>
              <a:rPr lang="en-MX" sz="4000" dirty="0"/>
              <a:t>Porque sólo en Ti encuentro total serenidad.</a:t>
            </a:r>
            <a:br>
              <a:rPr lang="en-MX" sz="4000" dirty="0"/>
            </a:br>
            <a:r>
              <a:rPr lang="en-MX" sz="4000" dirty="0"/>
              <a:t>Señor, por buen camino asegúrame al marchar</a:t>
            </a:r>
            <a:br>
              <a:rPr lang="en-MX" sz="4000" dirty="0"/>
            </a:br>
            <a:r>
              <a:rPr lang="en-MX" sz="4000" dirty="0"/>
              <a:t>porque sólo en Ti puedo yo al fin triunfar.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8898F9-81AA-06D5-51CD-C804BEADB24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22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4384E-05F3-ED87-4F65-2A9460277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7471AC3-9C5F-2989-BBFE-1A26B79C2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6B2741-4011-7B49-8135-1B3AA365EF5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14222B-E59F-FF57-0A46-F8A9BEB2953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7DB77A-4AC0-B372-3657-B7CCE284F70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ayúdame sólo en Ti a confiar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DEED6E-44C9-82ED-143E-609EFC9DF3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Ángel Dávila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52BCE-7D5C-B6A7-7DE4-4A805B5ECDEA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Señor, ¡qué día cuando al cielo he de arribar;</a:t>
            </a:r>
            <a:br>
              <a:rPr lang="en-MX" sz="4000" dirty="0"/>
            </a:br>
            <a:r>
              <a:rPr lang="en-MX" sz="4000" dirty="0"/>
              <a:t>porque sólo en Cristo lo pude yo lograr!</a:t>
            </a:r>
            <a:br>
              <a:rPr lang="en-MX" sz="4000" dirty="0"/>
            </a:br>
            <a:r>
              <a:rPr lang="en-MX" sz="4000" dirty="0"/>
              <a:t>Dicha inefable verte, ya no en la tempestad;</a:t>
            </a:r>
            <a:br>
              <a:rPr lang="en-MX" sz="4000" dirty="0"/>
            </a:br>
            <a:r>
              <a:rPr lang="en-MX" sz="4000" dirty="0"/>
              <a:t>Sino personalmente en alta majestad.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4252C5-E041-191D-CCD2-89F6D8C59D7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804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FFBEB-10B2-F70E-B989-D7A67AA70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83D2775-9E30-7E5C-C739-FA00EDDF5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41DED5-D1FB-2B52-EBA5-A62EAD8D4BC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E06651E-5345-43C2-7121-D047BF22C98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AB8AA0-01FF-529B-2028-CFB96021900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ayúdame sólo en Ti a confiar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FAF463-FB93-1092-C67F-0335BBB9E647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Ángel Dávila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0FCAA5-E90F-FBF7-6AFB-FC19693EC6F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Señor, ¡qué glorioso será estar allí</a:t>
            </a:r>
            <a:br>
              <a:rPr lang="en-MX" sz="4000" dirty="0"/>
            </a:br>
            <a:r>
              <a:rPr lang="en-MX" sz="4000" dirty="0"/>
              <a:t>junto al mar de vidrio semejante al cristal!</a:t>
            </a:r>
            <a:br>
              <a:rPr lang="en-MX" sz="4000" dirty="0"/>
            </a:br>
            <a:r>
              <a:rPr lang="en-MX" sz="4000" dirty="0"/>
              <a:t>Cuando ya sosegado el viaje terrenal</a:t>
            </a:r>
            <a:br>
              <a:rPr lang="en-MX" sz="4000" dirty="0"/>
            </a:br>
            <a:r>
              <a:rPr lang="en-MX" sz="4000" dirty="0"/>
              <a:t>al Padre alabaremos con canto celestial.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AF36DB-7622-4FB1-DCF6-41128F5D4C6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332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3564</TotalTime>
  <Words>230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83</cp:revision>
  <dcterms:created xsi:type="dcterms:W3CDTF">2022-05-23T20:34:02Z</dcterms:created>
  <dcterms:modified xsi:type="dcterms:W3CDTF">2026-08-18T19:40:12Z</dcterms:modified>
</cp:coreProperties>
</file>