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5" r:id="rId3"/>
    <p:sldId id="271" r:id="rId4"/>
    <p:sldId id="274" r:id="rId5"/>
    <p:sldId id="272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18/8/26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Señal dada por Dios mismo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Augustus M. </a:t>
            </a:r>
            <a:r>
              <a:rPr lang="es-ES_tradnl" i="1" dirty="0" err="1"/>
              <a:t>Toplady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Señal dada por Dios mismo a un mundo pecador:</a:t>
            </a:r>
            <a:br>
              <a:rPr lang="en-MX" sz="4000" dirty="0"/>
            </a:br>
            <a:r>
              <a:rPr lang="en-MX" sz="4000" dirty="0"/>
              <a:t>en Belén humilde virgen dio a luz al Salvador.</a:t>
            </a:r>
            <a:br>
              <a:rPr lang="en-MX" sz="4000" dirty="0"/>
            </a:br>
            <a:r>
              <a:rPr lang="en-MX" sz="4000" dirty="0"/>
              <a:t>Y pastores con gran gozo adoráronle a Él,</a:t>
            </a:r>
            <a:br>
              <a:rPr lang="en-MX" sz="4000" dirty="0"/>
            </a:br>
            <a:r>
              <a:rPr lang="en-MX" sz="4000" dirty="0"/>
              <a:t>niño envuelto en pañales en pesebre, el Emanuel.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D1266-3903-DB07-62BA-3B0993923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92A91E9-2FB8-5020-0423-A12E16895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6504C1-5E4A-957A-32D3-5A20431F10D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25A3776-6FAF-3D98-FF4E-5EAA09E7CF6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533F54-1B1D-87D8-7FD5-B0559803C21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Señal dada por Dios mismo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868614-44C2-A5C2-245D-EFA9088E8207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Augustus M. </a:t>
            </a:r>
            <a:r>
              <a:rPr lang="es-ES_tradnl" i="1" dirty="0" err="1"/>
              <a:t>Toplady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09A64A-729B-CA89-8CBC-5D7F35A028AF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 Jesús el señalado quien te vino a buscar.</a:t>
            </a:r>
            <a:br>
              <a:rPr lang="en-MX" sz="4000" dirty="0"/>
            </a:br>
            <a:r>
              <a:rPr lang="en-MX" sz="4000" i="1" dirty="0"/>
              <a:t>Es Jesús y ningún otro quien te puede hoy salvar.</a:t>
            </a:r>
            <a:br>
              <a:rPr lang="en-MX" sz="4000" dirty="0"/>
            </a:br>
            <a:r>
              <a:rPr lang="en-MX" sz="4000" i="1" dirty="0"/>
              <a:t>Es Jesús a quien tú debes aceptar por Salvador.</a:t>
            </a:r>
            <a:br>
              <a:rPr lang="en-MX" sz="4000" dirty="0"/>
            </a:br>
            <a:r>
              <a:rPr lang="en-MX" sz="4000" i="1" dirty="0"/>
              <a:t>Es Jesús a quien tus labios deben confesar Señor.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016AA1F-6F2B-6DC5-B994-92054213F05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66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5DE72-B2C5-EF12-3FCC-5FE8B2F1A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083BD1F-0433-65A1-D294-A33E4E247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4722AB-A712-34F1-7A83-3CD6E6D8C09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BE101A4-2951-AFA4-A0AE-D747AB3734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E69166-5885-211E-EF4C-89C388D7BBE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Señal dada por Dios mismo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AFF80E-A84E-FA80-46D7-9995241ADC8E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Augustus M. </a:t>
            </a:r>
            <a:r>
              <a:rPr lang="es-ES_tradnl" i="1" dirty="0" err="1"/>
              <a:t>Toplady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B6264-05A3-CD91-98F3-1C36B759728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Cristo en cruz, señal divina que traspasa el corazón;</a:t>
            </a:r>
            <a:br>
              <a:rPr lang="en-MX" sz="4000" dirty="0"/>
            </a:br>
            <a:r>
              <a:rPr lang="en-MX" sz="4000" dirty="0"/>
              <a:t>contradicha es por muchos cuyo fin es perdición.</a:t>
            </a:r>
            <a:br>
              <a:rPr lang="en-MX" sz="4000" dirty="0"/>
            </a:br>
            <a:r>
              <a:rPr lang="en-MX" sz="4000" dirty="0"/>
              <a:t>Aquel cuerpo que en vida era templo de su Dios,</a:t>
            </a:r>
            <a:br>
              <a:rPr lang="en-MX" sz="4000" dirty="0"/>
            </a:br>
            <a:r>
              <a:rPr lang="en-MX" sz="4000" dirty="0"/>
              <a:t>destruido fue por hombres, mas ya vive para nos.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546EF39-12D9-2F9E-C912-BA2342D34CE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2135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7EF56-2B34-BF38-D308-D7A16D4D5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601601B-8215-B085-CDD1-7C7B2B120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3857FD-74D4-EC18-944B-3CEF35B01B9B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2E32487-C9EA-5119-1E84-F260A8B7E0E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BA4430-3F47-1B93-4D6A-94B77DE5E60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Señal dada por Dios mismo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8BAB72-5B19-5DEB-1FCB-FA5849B1FE7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Augustus M. </a:t>
            </a:r>
            <a:r>
              <a:rPr lang="es-ES_tradnl" i="1" dirty="0" err="1"/>
              <a:t>Toplady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BBA4EB-7CA2-1B3D-FF8E-5E7B8D0F1CA5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 Jesús el señalado quien te vino a buscar.</a:t>
            </a:r>
            <a:br>
              <a:rPr lang="en-MX" sz="4000" dirty="0"/>
            </a:br>
            <a:r>
              <a:rPr lang="en-MX" sz="4000" i="1" dirty="0"/>
              <a:t>Es Jesús y ningún otro quien te puede hoy salvar.</a:t>
            </a:r>
            <a:br>
              <a:rPr lang="en-MX" sz="4000" dirty="0"/>
            </a:br>
            <a:r>
              <a:rPr lang="en-MX" sz="4000" i="1" dirty="0"/>
              <a:t>Es Jesús a quien tú debes aceptar por Salvador.</a:t>
            </a:r>
            <a:br>
              <a:rPr lang="en-MX" sz="4000" dirty="0"/>
            </a:br>
            <a:r>
              <a:rPr lang="en-MX" sz="4000" i="1" dirty="0"/>
              <a:t>Es Jesús a quien tus labios deben confesar Señor.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A6CA132-B752-3C99-B499-DB5D8589914F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520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6FA2C-19B7-8D37-8595-C3738C7E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58E52BB-B251-D26D-ED38-AD7111E34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32D96F-5820-2038-7353-4879C0841B0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D1F9A52-D026-9C3E-68E5-06699599EB2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A628CF-4C35-A144-6C9F-B2A17B19BCAC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Señal dada por Dios mismo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7F7D9A-E84D-783E-64D5-A61E5EE6BC25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Augustus M. </a:t>
            </a:r>
            <a:r>
              <a:rPr lang="es-ES_tradnl" i="1" dirty="0" err="1"/>
              <a:t>Toplady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788705-BDB5-9565-047C-91B8CAAAC5F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Sepultado por tres días, luego Él resucitó;</a:t>
            </a:r>
            <a:br>
              <a:rPr lang="en-MX" sz="4000" dirty="0"/>
            </a:br>
            <a:r>
              <a:rPr lang="en-MX" sz="4000" dirty="0"/>
              <a:t>señal de Jonás profeta que al alma Dios nos dio.</a:t>
            </a:r>
            <a:br>
              <a:rPr lang="en-MX" sz="4000" dirty="0"/>
            </a:br>
            <a:r>
              <a:rPr lang="en-MX" sz="4000" dirty="0"/>
              <a:t>Pronto el Cristo, Rey de Reyes, desde el cielo bajará,</a:t>
            </a:r>
            <a:br>
              <a:rPr lang="en-MX" sz="4000" dirty="0"/>
            </a:br>
            <a:r>
              <a:rPr lang="en-MX" sz="4000" dirty="0"/>
              <a:t>y el mundo despertado su rechazo llorará.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64C6F54-95FD-4694-70C8-8DB860EFB2B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277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742B8-FBF1-C43A-2158-431AAA693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8B66A51-3687-DF4D-D24B-69FD296C4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D21190-2772-9344-74D9-1E3B378FF0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02EA408-4F26-6ABB-9CFD-38F79D93AFDF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252F57-E115-D39E-9B44-6BF44CF233A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Señal dada por Dios mismo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156E96-EA26-1AE1-FD83-EDCAAE14715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Augustus M. </a:t>
            </a:r>
            <a:r>
              <a:rPr lang="es-ES_tradnl" i="1" dirty="0" err="1"/>
              <a:t>Toplady</a:t>
            </a:r>
            <a:endParaRPr lang="es-ES_tradnl" i="1" dirty="0"/>
          </a:p>
          <a:p>
            <a:r>
              <a:rPr lang="es-ES_tradnl" i="1" dirty="0" err="1"/>
              <a:t>Tr</a:t>
            </a:r>
            <a:r>
              <a:rPr lang="es-ES_tradnl" i="1" dirty="0"/>
              <a:t>. Thomas M. Westrup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0C0EB2-C2EF-B05A-8840-0C558BF21E6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 Jesús el señalado quien te vino a buscar.</a:t>
            </a:r>
            <a:br>
              <a:rPr lang="en-MX" sz="4000" dirty="0"/>
            </a:br>
            <a:r>
              <a:rPr lang="en-MX" sz="4000" i="1" dirty="0"/>
              <a:t>Es Jesús y ningún otro quien te puede hoy salvar.</a:t>
            </a:r>
            <a:br>
              <a:rPr lang="en-MX" sz="4000" dirty="0"/>
            </a:br>
            <a:r>
              <a:rPr lang="en-MX" sz="4000" i="1" dirty="0"/>
              <a:t>Es Jesús a quien tú debes aceptar por Salvador.</a:t>
            </a:r>
            <a:br>
              <a:rPr lang="en-MX" sz="4000" dirty="0"/>
            </a:br>
            <a:r>
              <a:rPr lang="en-MX" sz="4000" i="1" dirty="0"/>
              <a:t>Es Jesús a quien tus labios deben confesar Señor.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89E6A83-4E17-2657-5071-13339C63487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32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3555</TotalTime>
  <Words>410</Words>
  <Application>Microsoft Macintosh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82</cp:revision>
  <dcterms:created xsi:type="dcterms:W3CDTF">2022-05-23T20:34:02Z</dcterms:created>
  <dcterms:modified xsi:type="dcterms:W3CDTF">2026-08-18T19:31:09Z</dcterms:modified>
</cp:coreProperties>
</file>