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6" r:id="rId2"/>
    <p:sldId id="267" r:id="rId3"/>
    <p:sldId id="268" r:id="rId4"/>
    <p:sldId id="270" r:id="rId5"/>
    <p:sldId id="269" r:id="rId6"/>
    <p:sldId id="27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Sembraré la simiente preciosa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Abraham Hernández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CA" sz="4000" dirty="0" err="1"/>
              <a:t>Sembraré</a:t>
            </a:r>
            <a:r>
              <a:rPr lang="en-CA" sz="4000" dirty="0"/>
              <a:t> la </a:t>
            </a:r>
            <a:r>
              <a:rPr lang="en-CA" sz="4000" dirty="0" err="1"/>
              <a:t>simiente</a:t>
            </a:r>
            <a:r>
              <a:rPr lang="en-CA" sz="4000" dirty="0"/>
              <a:t> </a:t>
            </a:r>
            <a:r>
              <a:rPr lang="en-CA" sz="4000" dirty="0" err="1"/>
              <a:t>preciosa</a:t>
            </a:r>
            <a:br>
              <a:rPr lang="en-CA" sz="4000" dirty="0"/>
            </a:br>
            <a:r>
              <a:rPr lang="en-CA" sz="4000" dirty="0"/>
              <a:t>del </a:t>
            </a:r>
            <a:r>
              <a:rPr lang="en-CA" sz="4000" dirty="0" err="1"/>
              <a:t>glorioso</a:t>
            </a:r>
            <a:r>
              <a:rPr lang="en-CA" sz="4000" dirty="0"/>
              <a:t> </a:t>
            </a:r>
            <a:r>
              <a:rPr lang="en-CA" sz="4000" dirty="0" err="1"/>
              <a:t>Evangelio</a:t>
            </a:r>
            <a:r>
              <a:rPr lang="en-CA" sz="4000" dirty="0"/>
              <a:t> de amor.</a:t>
            </a:r>
            <a:br>
              <a:rPr lang="en-CA" sz="4000" dirty="0"/>
            </a:br>
            <a:r>
              <a:rPr lang="en-CA" sz="4000" dirty="0" err="1"/>
              <a:t>Sembraré</a:t>
            </a:r>
            <a:r>
              <a:rPr lang="en-CA" sz="4000" dirty="0"/>
              <a:t>, </a:t>
            </a:r>
            <a:r>
              <a:rPr lang="en-CA" sz="4000" dirty="0" err="1"/>
              <a:t>sembraré</a:t>
            </a:r>
            <a:r>
              <a:rPr lang="en-CA" sz="4000" dirty="0"/>
              <a:t> </a:t>
            </a:r>
            <a:r>
              <a:rPr lang="en-CA" sz="4000" dirty="0" err="1"/>
              <a:t>mientras</a:t>
            </a:r>
            <a:r>
              <a:rPr lang="en-CA" sz="4000" dirty="0"/>
              <a:t> viva;</a:t>
            </a:r>
            <a:br>
              <a:rPr lang="en-CA" sz="4000" dirty="0"/>
            </a:br>
            <a:r>
              <a:rPr lang="en-CA" sz="4000" dirty="0" err="1"/>
              <a:t>dejaré</a:t>
            </a:r>
            <a:r>
              <a:rPr lang="en-CA" sz="4000" dirty="0"/>
              <a:t> </a:t>
            </a:r>
            <a:r>
              <a:rPr lang="en-CA" sz="4000" dirty="0" err="1"/>
              <a:t>el</a:t>
            </a:r>
            <a:r>
              <a:rPr lang="en-CA" sz="4000" dirty="0"/>
              <a:t> </a:t>
            </a:r>
            <a:r>
              <a:rPr lang="en-CA" sz="4000" dirty="0" err="1"/>
              <a:t>resultado</a:t>
            </a:r>
            <a:r>
              <a:rPr lang="en-CA" sz="4000" dirty="0"/>
              <a:t> al </a:t>
            </a:r>
            <a:r>
              <a:rPr lang="en-CA" sz="4000" dirty="0" err="1"/>
              <a:t>Señor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176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Sembraré la simiente preciosa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Abraham Hernández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CA" sz="4000" i="1" dirty="0" err="1"/>
              <a:t>Sembraré</a:t>
            </a:r>
            <a:r>
              <a:rPr lang="en-CA" sz="4000" i="1" dirty="0"/>
              <a:t>, </a:t>
            </a:r>
            <a:r>
              <a:rPr lang="en-CA" sz="4000" i="1" dirty="0" err="1"/>
              <a:t>sembraré</a:t>
            </a:r>
            <a:br>
              <a:rPr lang="en-CA" sz="4000" dirty="0"/>
            </a:br>
            <a:r>
              <a:rPr lang="en-CA" sz="4000" i="1" dirty="0" err="1"/>
              <a:t>mientras</a:t>
            </a:r>
            <a:r>
              <a:rPr lang="en-CA" sz="4000" i="1" dirty="0"/>
              <a:t> viva, </a:t>
            </a:r>
            <a:r>
              <a:rPr lang="en-CA" sz="4000" i="1" dirty="0" err="1"/>
              <a:t>simiente</a:t>
            </a:r>
            <a:r>
              <a:rPr lang="en-CA" sz="4000" i="1" dirty="0"/>
              <a:t> de amor.</a:t>
            </a:r>
            <a:br>
              <a:rPr lang="en-CA" sz="4000" dirty="0"/>
            </a:br>
            <a:r>
              <a:rPr lang="en-CA" sz="4000" i="1" dirty="0" err="1"/>
              <a:t>Segaré</a:t>
            </a:r>
            <a:r>
              <a:rPr lang="en-CA" sz="4000" i="1" dirty="0"/>
              <a:t>, </a:t>
            </a:r>
            <a:r>
              <a:rPr lang="en-CA" sz="4000" i="1" dirty="0" err="1"/>
              <a:t>segaré</a:t>
            </a:r>
            <a:br>
              <a:rPr lang="en-CA" sz="4000" dirty="0"/>
            </a:br>
            <a:r>
              <a:rPr lang="en-CA" sz="4000" i="1" dirty="0"/>
              <a:t>al </a:t>
            </a:r>
            <a:r>
              <a:rPr lang="en-CA" sz="4000" i="1" dirty="0" err="1"/>
              <a:t>hallarme</a:t>
            </a:r>
            <a:r>
              <a:rPr lang="en-CA" sz="4000" i="1" dirty="0"/>
              <a:t> </a:t>
            </a:r>
            <a:r>
              <a:rPr lang="en-CA" sz="4000" i="1" dirty="0" err="1"/>
              <a:t>en</a:t>
            </a:r>
            <a:r>
              <a:rPr lang="en-CA" sz="4000" i="1" dirty="0"/>
              <a:t> la casa de Dios.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7258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Sembraré la simiente preciosa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Abraham Hernández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CA" sz="4000" dirty="0" err="1"/>
              <a:t>Sembraré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corazones</a:t>
            </a:r>
            <a:r>
              <a:rPr lang="en-CA" sz="4000" dirty="0"/>
              <a:t> </a:t>
            </a:r>
            <a:r>
              <a:rPr lang="en-CA" sz="4000" dirty="0" err="1"/>
              <a:t>sensibles</a:t>
            </a:r>
            <a:br>
              <a:rPr lang="en-CA" sz="4000" dirty="0"/>
            </a:br>
            <a:r>
              <a:rPr lang="en-CA" sz="4000" dirty="0"/>
              <a:t>la </a:t>
            </a:r>
            <a:r>
              <a:rPr lang="en-CA" sz="4000" dirty="0" err="1"/>
              <a:t>doctrina</a:t>
            </a:r>
            <a:r>
              <a:rPr lang="en-CA" sz="4000" dirty="0"/>
              <a:t> del Dios de </a:t>
            </a:r>
            <a:r>
              <a:rPr lang="en-CA" sz="4000" dirty="0" err="1"/>
              <a:t>perdón</a:t>
            </a:r>
            <a:r>
              <a:rPr lang="en-CA" sz="4000" dirty="0"/>
              <a:t>.</a:t>
            </a:r>
            <a:br>
              <a:rPr lang="en-CA" sz="4000" dirty="0"/>
            </a:br>
            <a:r>
              <a:rPr lang="en-CA" sz="4000" dirty="0" err="1"/>
              <a:t>Sembraré</a:t>
            </a:r>
            <a:r>
              <a:rPr lang="en-CA" sz="4000" dirty="0"/>
              <a:t>, </a:t>
            </a:r>
            <a:r>
              <a:rPr lang="en-CA" sz="4000" dirty="0" err="1"/>
              <a:t>sembraré</a:t>
            </a:r>
            <a:r>
              <a:rPr lang="en-CA" sz="4000" dirty="0"/>
              <a:t> </a:t>
            </a:r>
            <a:r>
              <a:rPr lang="en-CA" sz="4000" dirty="0" err="1"/>
              <a:t>mientras</a:t>
            </a:r>
            <a:r>
              <a:rPr lang="en-CA" sz="4000" dirty="0"/>
              <a:t> viva;</a:t>
            </a:r>
            <a:br>
              <a:rPr lang="en-CA" sz="4000" dirty="0"/>
            </a:br>
            <a:r>
              <a:rPr lang="en-CA" sz="4000" dirty="0" err="1"/>
              <a:t>dejaré</a:t>
            </a:r>
            <a:r>
              <a:rPr lang="en-CA" sz="4000" dirty="0"/>
              <a:t> </a:t>
            </a:r>
            <a:r>
              <a:rPr lang="en-CA" sz="4000" dirty="0" err="1"/>
              <a:t>el</a:t>
            </a:r>
            <a:r>
              <a:rPr lang="en-CA" sz="4000" dirty="0"/>
              <a:t> </a:t>
            </a:r>
            <a:r>
              <a:rPr lang="en-CA" sz="4000" dirty="0" err="1"/>
              <a:t>resultado</a:t>
            </a:r>
            <a:r>
              <a:rPr lang="en-CA" sz="4000" dirty="0"/>
              <a:t> al </a:t>
            </a:r>
            <a:r>
              <a:rPr lang="en-CA" sz="4000" dirty="0" err="1"/>
              <a:t>Señor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9114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Sembraré la simiente preciosa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Abraham Hernández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CA" sz="4000" i="1" dirty="0" err="1"/>
              <a:t>Sembraré</a:t>
            </a:r>
            <a:r>
              <a:rPr lang="en-CA" sz="4000" i="1" dirty="0"/>
              <a:t>, </a:t>
            </a:r>
            <a:r>
              <a:rPr lang="en-CA" sz="4000" i="1" dirty="0" err="1"/>
              <a:t>sembraré</a:t>
            </a:r>
            <a:br>
              <a:rPr lang="en-CA" sz="4000" dirty="0"/>
            </a:br>
            <a:r>
              <a:rPr lang="en-CA" sz="4000" i="1" dirty="0" err="1"/>
              <a:t>mientras</a:t>
            </a:r>
            <a:r>
              <a:rPr lang="en-CA" sz="4000" i="1" dirty="0"/>
              <a:t> viva, </a:t>
            </a:r>
            <a:r>
              <a:rPr lang="en-CA" sz="4000" i="1" dirty="0" err="1"/>
              <a:t>simiente</a:t>
            </a:r>
            <a:r>
              <a:rPr lang="en-CA" sz="4000" i="1" dirty="0"/>
              <a:t> de amor.</a:t>
            </a:r>
            <a:br>
              <a:rPr lang="en-CA" sz="4000" dirty="0"/>
            </a:br>
            <a:r>
              <a:rPr lang="en-CA" sz="4000" i="1" dirty="0" err="1"/>
              <a:t>Segaré</a:t>
            </a:r>
            <a:r>
              <a:rPr lang="en-CA" sz="4000" i="1" dirty="0"/>
              <a:t>, </a:t>
            </a:r>
            <a:r>
              <a:rPr lang="en-CA" sz="4000" i="1" dirty="0" err="1"/>
              <a:t>segaré</a:t>
            </a:r>
            <a:br>
              <a:rPr lang="en-CA" sz="4000" dirty="0"/>
            </a:br>
            <a:r>
              <a:rPr lang="en-CA" sz="4000" i="1" dirty="0"/>
              <a:t>al </a:t>
            </a:r>
            <a:r>
              <a:rPr lang="en-CA" sz="4000" i="1" dirty="0" err="1"/>
              <a:t>hallarme</a:t>
            </a:r>
            <a:r>
              <a:rPr lang="en-CA" sz="4000" i="1" dirty="0"/>
              <a:t> </a:t>
            </a:r>
            <a:r>
              <a:rPr lang="en-CA" sz="4000" i="1" dirty="0" err="1"/>
              <a:t>en</a:t>
            </a:r>
            <a:r>
              <a:rPr lang="en-CA" sz="4000" i="1" dirty="0"/>
              <a:t> la casa de Dios.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8182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Sembraré la simiente preciosa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Abraham Hernández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CA" sz="4000" dirty="0" err="1"/>
              <a:t>Sembraré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corazones</a:t>
            </a:r>
            <a:r>
              <a:rPr lang="en-CA" sz="4000" dirty="0"/>
              <a:t> de </a:t>
            </a:r>
            <a:r>
              <a:rPr lang="en-CA" sz="4000" dirty="0" err="1"/>
              <a:t>mármol</a:t>
            </a:r>
            <a:br>
              <a:rPr lang="en-CA" sz="4000" dirty="0"/>
            </a:br>
            <a:r>
              <a:rPr lang="en-CA" sz="4000" dirty="0"/>
              <a:t>la </a:t>
            </a:r>
            <a:r>
              <a:rPr lang="en-CA" sz="4000" dirty="0" err="1"/>
              <a:t>bendita</a:t>
            </a:r>
            <a:r>
              <a:rPr lang="en-CA" sz="4000" dirty="0"/>
              <a:t> palabra de Dios.</a:t>
            </a:r>
            <a:br>
              <a:rPr lang="en-CA" sz="4000" dirty="0"/>
            </a:br>
            <a:r>
              <a:rPr lang="en-CA" sz="4000" dirty="0" err="1"/>
              <a:t>Sembraré</a:t>
            </a:r>
            <a:r>
              <a:rPr lang="en-CA" sz="4000" dirty="0"/>
              <a:t>, </a:t>
            </a:r>
            <a:r>
              <a:rPr lang="en-CA" sz="4000" dirty="0" err="1"/>
              <a:t>sembraré</a:t>
            </a:r>
            <a:r>
              <a:rPr lang="en-CA" sz="4000" dirty="0"/>
              <a:t> </a:t>
            </a:r>
            <a:r>
              <a:rPr lang="en-CA" sz="4000" dirty="0" err="1"/>
              <a:t>mientras</a:t>
            </a:r>
            <a:r>
              <a:rPr lang="en-CA" sz="4000" dirty="0"/>
              <a:t> viva;</a:t>
            </a:r>
            <a:br>
              <a:rPr lang="en-CA" sz="4000" dirty="0"/>
            </a:br>
            <a:r>
              <a:rPr lang="en-CA" sz="4000" dirty="0" err="1"/>
              <a:t>dejaré</a:t>
            </a:r>
            <a:r>
              <a:rPr lang="en-CA" sz="4000" dirty="0"/>
              <a:t> </a:t>
            </a:r>
            <a:r>
              <a:rPr lang="en-CA" sz="4000" dirty="0" err="1"/>
              <a:t>el</a:t>
            </a:r>
            <a:r>
              <a:rPr lang="en-CA" sz="4000" dirty="0"/>
              <a:t> </a:t>
            </a:r>
            <a:r>
              <a:rPr lang="en-CA" sz="4000" dirty="0" err="1"/>
              <a:t>resultado</a:t>
            </a:r>
            <a:r>
              <a:rPr lang="en-CA" sz="4000" dirty="0"/>
              <a:t> al </a:t>
            </a:r>
            <a:r>
              <a:rPr lang="en-CA" sz="4000" dirty="0" err="1"/>
              <a:t>Señor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3195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Sembraré la simiente preciosa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Abraham Hernández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CA" sz="4000" i="1" dirty="0" err="1"/>
              <a:t>Sembraré</a:t>
            </a:r>
            <a:r>
              <a:rPr lang="en-CA" sz="4000" i="1" dirty="0"/>
              <a:t>, </a:t>
            </a:r>
            <a:r>
              <a:rPr lang="en-CA" sz="4000" i="1" dirty="0" err="1"/>
              <a:t>sembraré</a:t>
            </a:r>
            <a:br>
              <a:rPr lang="en-CA" sz="4000" dirty="0"/>
            </a:br>
            <a:r>
              <a:rPr lang="en-CA" sz="4000" i="1" dirty="0" err="1"/>
              <a:t>mientras</a:t>
            </a:r>
            <a:r>
              <a:rPr lang="en-CA" sz="4000" i="1" dirty="0"/>
              <a:t> viva, </a:t>
            </a:r>
            <a:r>
              <a:rPr lang="en-CA" sz="4000" i="1" dirty="0" err="1"/>
              <a:t>simiente</a:t>
            </a:r>
            <a:r>
              <a:rPr lang="en-CA" sz="4000" i="1" dirty="0"/>
              <a:t> de amor.</a:t>
            </a:r>
            <a:br>
              <a:rPr lang="en-CA" sz="4000" dirty="0"/>
            </a:br>
            <a:r>
              <a:rPr lang="en-CA" sz="4000" i="1" dirty="0" err="1"/>
              <a:t>Segaré</a:t>
            </a:r>
            <a:r>
              <a:rPr lang="en-CA" sz="4000" i="1" dirty="0"/>
              <a:t>, </a:t>
            </a:r>
            <a:r>
              <a:rPr lang="en-CA" sz="4000" i="1" dirty="0" err="1"/>
              <a:t>segaré</a:t>
            </a:r>
            <a:br>
              <a:rPr lang="en-CA" sz="4000" dirty="0"/>
            </a:br>
            <a:r>
              <a:rPr lang="en-CA" sz="4000" i="1" dirty="0"/>
              <a:t>al </a:t>
            </a:r>
            <a:r>
              <a:rPr lang="en-CA" sz="4000" i="1" dirty="0" err="1"/>
              <a:t>hallarme</a:t>
            </a:r>
            <a:r>
              <a:rPr lang="en-CA" sz="4000" i="1" dirty="0"/>
              <a:t> </a:t>
            </a:r>
            <a:r>
              <a:rPr lang="en-CA" sz="4000" i="1" dirty="0" err="1"/>
              <a:t>en</a:t>
            </a:r>
            <a:r>
              <a:rPr lang="en-CA" sz="4000" i="1" dirty="0"/>
              <a:t> la casa de Dios.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74221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3356</TotalTime>
  <Words>242</Words>
  <Application>Microsoft Macintosh PowerPoint</Application>
  <PresentationFormat>Widescreen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48</cp:revision>
  <dcterms:created xsi:type="dcterms:W3CDTF">2022-05-23T20:34:02Z</dcterms:created>
  <dcterms:modified xsi:type="dcterms:W3CDTF">2022-07-13T20:04:21Z</dcterms:modified>
</cp:coreProperties>
</file>