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49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Sed puros y santos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Sed puros y santos,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mirad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al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Señor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permaneced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fieles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siempre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orar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Leed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 Palabra del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Salvador,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socorred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al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débil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mostradle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amor.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D. </a:t>
            </a:r>
            <a:r>
              <a:rPr lang="es-ES_tradnl" i="1" dirty="0" err="1"/>
              <a:t>Longstaff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Sed puros y santos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Sed puros y santos, Dios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juzgará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orad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secreto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respuesta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vendrá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Espíritu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Santo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revela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Jesús,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semejanza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Él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pondrá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D. </a:t>
            </a:r>
            <a:r>
              <a:rPr lang="es-ES_tradnl" i="1" dirty="0" err="1"/>
              <a:t>Longstaff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782094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Sed puros y santos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Sed puros y santos, Cristo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guiará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seguid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camino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Él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confiad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paz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pena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la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calma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dará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ha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salvado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nuestra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maldad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D. </a:t>
            </a:r>
            <a:r>
              <a:rPr lang="es-ES_tradnl" i="1" dirty="0" err="1"/>
              <a:t>Longstaff</a:t>
            </a:r>
            <a:br>
              <a:rPr lang="es-ES_tradnl" i="1" dirty="0"/>
            </a:br>
            <a:r>
              <a:rPr lang="es-ES_tradnl" i="1" dirty="0"/>
              <a:t>Es traducción</a:t>
            </a:r>
          </a:p>
        </p:txBody>
      </p:sp>
    </p:spTree>
    <p:extLst>
      <p:ext uri="{BB962C8B-B14F-4D97-AF65-F5344CB8AC3E}">
        <p14:creationId xmlns:p14="http://schemas.microsoft.com/office/powerpoint/2010/main" val="764487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6286</TotalTime>
  <Words>168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119</cp:revision>
  <cp:lastPrinted>2023-08-15T22:06:33Z</cp:lastPrinted>
  <dcterms:created xsi:type="dcterms:W3CDTF">2022-05-23T20:34:02Z</dcterms:created>
  <dcterms:modified xsi:type="dcterms:W3CDTF">2023-08-31T16:18:45Z</dcterms:modified>
</cp:coreProperties>
</file>