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62" r:id="rId5"/>
    <p:sldId id="258" r:id="rId6"/>
    <p:sldId id="261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09" d="100"/>
          <a:sy n="109" d="100"/>
        </p:scale>
        <p:origin x="112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16/4/26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Sé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mi Padre sabe bien</a:t>
            </a:r>
            <a:br>
              <a:rPr lang="en-US" sz="4000" dirty="0"/>
            </a:br>
            <a:r>
              <a:rPr lang="en-US" sz="4000" dirty="0"/>
              <a:t>las </a:t>
            </a:r>
            <a:r>
              <a:rPr lang="en-US" sz="4000" dirty="0" err="1"/>
              <a:t>pruebas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voy</a:t>
            </a:r>
            <a:r>
              <a:rPr lang="en-US" sz="4000" dirty="0"/>
              <a:t> a </a:t>
            </a:r>
            <a:r>
              <a:rPr lang="en-US" sz="4000" dirty="0" err="1"/>
              <a:t>enfrentar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puede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nubes</a:t>
            </a:r>
            <a:r>
              <a:rPr lang="en-US" sz="4000" dirty="0"/>
              <a:t> remover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oscura</a:t>
            </a:r>
            <a:r>
              <a:rPr lang="en-US" sz="4000" dirty="0"/>
              <a:t> </a:t>
            </a:r>
            <a:r>
              <a:rPr lang="en-US" sz="4000" dirty="0" err="1"/>
              <a:t>noche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día </a:t>
            </a:r>
            <a:r>
              <a:rPr lang="en-US" sz="4000" dirty="0" err="1"/>
              <a:t>cambiar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9982F-6148-63D8-0408-1AD09383A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D83E09B-45DD-4212-11D5-F27656690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69EC2F-F9C3-2712-9EA1-98AC88BE738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2D4B794-DC31-F95B-7AD8-0B1AB034835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BA942E-3221-42E1-8CC3-7EE23507AA2D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E66527-F0CD-3DEA-63E3-AC33140F8777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FAA2D5-EC5B-5D87-D28A-1F350800764E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viento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me </a:t>
            </a:r>
            <a:r>
              <a:rPr lang="en-US" sz="4000" i="1" dirty="0" err="1"/>
              <a:t>azota</a:t>
            </a:r>
            <a:r>
              <a:rPr lang="en-US" sz="4000" i="1" dirty="0"/>
              <a:t> cruel.</a:t>
            </a:r>
            <a:br>
              <a:rPr lang="en-US" sz="4000" dirty="0"/>
            </a:b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promesa</a:t>
            </a:r>
            <a:r>
              <a:rPr lang="en-US" sz="4000" i="1" dirty="0"/>
              <a:t> es </a:t>
            </a: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D92DBD-C932-5CC8-6B78-E0C03DADFB1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935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893C1-1020-FFC7-5D48-9068D6FE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09CB992-941D-8E6E-3476-77F7AE8FD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A0339B-A74A-7362-5037-30E5B9297E5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4271E7E-9698-9835-DC26-FCE57BB2C6D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260236-FB9E-B8F5-00B2-30578EC4A169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C9ED25-AE0F-1420-6922-BC955CB0AF36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1C29BC-B7D7-8FCB-7019-3DB781A547CA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Mas </a:t>
            </a:r>
            <a:r>
              <a:rPr lang="en-US" sz="4000" dirty="0" err="1"/>
              <a:t>si</a:t>
            </a:r>
            <a:r>
              <a:rPr lang="en-US" sz="4000" dirty="0"/>
              <a:t> la </a:t>
            </a:r>
            <a:r>
              <a:rPr lang="en-US" sz="4000" dirty="0" err="1"/>
              <a:t>prueba</a:t>
            </a:r>
            <a:r>
              <a:rPr lang="en-US" sz="4000" dirty="0"/>
              <a:t> ha de </a:t>
            </a:r>
            <a:r>
              <a:rPr lang="en-US" sz="4000" dirty="0" err="1"/>
              <a:t>quedar</a:t>
            </a:r>
            <a:br>
              <a:rPr lang="en-US" sz="4000" dirty="0"/>
            </a:br>
            <a:r>
              <a:rPr lang="en-US" sz="4000" dirty="0" err="1"/>
              <a:t>paciencia</a:t>
            </a:r>
            <a:r>
              <a:rPr lang="en-US" sz="4000" dirty="0"/>
              <a:t> y </a:t>
            </a:r>
            <a:r>
              <a:rPr lang="en-US" sz="4000" dirty="0" err="1"/>
              <a:t>fuerza</a:t>
            </a:r>
            <a:r>
              <a:rPr lang="en-US" sz="4000" dirty="0"/>
              <a:t> me ha de </a:t>
            </a:r>
            <a:r>
              <a:rPr lang="en-US" sz="4000" dirty="0" err="1"/>
              <a:t>dar</a:t>
            </a:r>
            <a:br>
              <a:rPr lang="en-US" sz="4000" dirty="0"/>
            </a:br>
            <a:r>
              <a:rPr lang="en-US" sz="4000" dirty="0"/>
              <a:t>Mi Padre </a:t>
            </a:r>
            <a:r>
              <a:rPr lang="en-US" sz="4000" dirty="0" err="1"/>
              <a:t>puede</a:t>
            </a:r>
            <a:r>
              <a:rPr lang="en-US" sz="4000" dirty="0"/>
              <a:t> </a:t>
            </a:r>
            <a:r>
              <a:rPr lang="en-US" sz="4000" dirty="0" err="1"/>
              <a:t>comprender</a:t>
            </a:r>
            <a:br>
              <a:rPr lang="en-US" sz="4000" dirty="0"/>
            </a:br>
            <a:r>
              <a:rPr lang="en-US" sz="4000" dirty="0" err="1"/>
              <a:t>aun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temores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mi ser.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3C5DC-2763-0484-A516-BEDF0540B8E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180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ABC79-5AB9-DDC7-4B94-6E3AD658E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DD0E80-E25A-381F-3428-CAFEEE077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11FFFD-533F-09D8-22C7-04C7ACC6917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3A970D-9E6C-B871-B3E6-B1BE76AFEA2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E14C53-FBB1-906A-F67C-4776FE9BFB47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77253-C74A-95DA-EF9C-4C6A4D01F841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99113D-CA88-DBEE-7284-275F4BCF7449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viento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me </a:t>
            </a:r>
            <a:r>
              <a:rPr lang="en-US" sz="4000" i="1" dirty="0" err="1"/>
              <a:t>azota</a:t>
            </a:r>
            <a:r>
              <a:rPr lang="en-US" sz="4000" i="1" dirty="0"/>
              <a:t> cruel.</a:t>
            </a:r>
            <a:br>
              <a:rPr lang="en-US" sz="4000" dirty="0"/>
            </a:b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promesa</a:t>
            </a:r>
            <a:r>
              <a:rPr lang="en-US" sz="4000" i="1" dirty="0"/>
              <a:t> es </a:t>
            </a: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35B67-634C-03D1-F61B-45914865CEB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09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90061-9A7F-7405-DCBE-F874EEB2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04F90D2-D752-BEB9-E9AF-A33BCE023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10A2EB-DC52-19E1-7976-C320F9AAB3F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744415-717F-F4AA-9153-97635FE9588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43139-CE9C-1D6F-7698-0F539F5F1E6E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ACFB5D-6609-0D1E-B2D3-5019DDDD3517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391E30-1C0E-6D53-F774-7A1C544D372E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Los </a:t>
            </a:r>
            <a:r>
              <a:rPr lang="en-US" sz="4000" dirty="0" err="1"/>
              <a:t>miedos</a:t>
            </a:r>
            <a:r>
              <a:rPr lang="en-US" sz="4000" dirty="0"/>
              <a:t> </a:t>
            </a:r>
            <a:r>
              <a:rPr lang="en-US" sz="4000" dirty="0" err="1"/>
              <a:t>puede</a:t>
            </a:r>
            <a:r>
              <a:rPr lang="en-US" sz="4000" dirty="0"/>
              <a:t> </a:t>
            </a:r>
            <a:r>
              <a:rPr lang="en-US" sz="4000" dirty="0" err="1"/>
              <a:t>apaciguar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corazón</a:t>
            </a:r>
            <a:r>
              <a:rPr lang="en-US" sz="4000" dirty="0"/>
              <a:t> de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llenar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Mi Padre no me </a:t>
            </a:r>
            <a:r>
              <a:rPr lang="en-US" sz="4000" dirty="0" err="1"/>
              <a:t>dejará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es </a:t>
            </a:r>
            <a:r>
              <a:rPr lang="en-US" sz="4000" dirty="0" err="1"/>
              <a:t>fiel</a:t>
            </a:r>
            <a:r>
              <a:rPr lang="en-US" sz="4000" dirty="0"/>
              <a:t>, no me </a:t>
            </a:r>
            <a:r>
              <a:rPr lang="en-US" sz="4000" dirty="0" err="1"/>
              <a:t>abandonará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523AAA-930E-14EF-B32A-A6EF8A27DD1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59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94E82-1027-F3AA-47DA-B7954666A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688B53A-C86A-8D71-F01C-B5E469853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7EBC35-B699-6758-56F8-4B8B941CD90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573D1CC-A1F5-9E4C-31A9-6871994F1C2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346914-509C-EA35-9FE7-64B06962D3A6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21C4C-92D1-D6DA-E0A3-B58A965EE527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F604C-31FB-40D9-A165-CC7C06C52E80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viento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me </a:t>
            </a:r>
            <a:r>
              <a:rPr lang="en-US" sz="4000" i="1" dirty="0" err="1"/>
              <a:t>azota</a:t>
            </a:r>
            <a:r>
              <a:rPr lang="en-US" sz="4000" i="1" dirty="0"/>
              <a:t> cruel.</a:t>
            </a:r>
            <a:br>
              <a:rPr lang="en-US" sz="4000" dirty="0"/>
            </a:b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promesa</a:t>
            </a:r>
            <a:r>
              <a:rPr lang="en-US" sz="4000" i="1" dirty="0"/>
              <a:t> es </a:t>
            </a: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13C7FA-995B-2950-46BD-FEEE3CA121F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91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4B1CA-1C9B-911C-22A6-42B883184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26172B0-4373-1D51-2F91-6F32F860B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8B32E7-A085-52F9-A306-5AD3D0851A3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D1EC3F1-C22A-02DB-F0C9-571505241CD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710276-C718-FC6C-9701-9A2C91B4D53A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3F0306-7964-78AC-5C02-0CE9571AA383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9A0784-9A2F-3961-DE56-346509B1CE1F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Su </a:t>
            </a:r>
            <a:r>
              <a:rPr lang="en-US" sz="4000" dirty="0" err="1"/>
              <a:t>voz</a:t>
            </a:r>
            <a:r>
              <a:rPr lang="en-US" sz="4000" dirty="0"/>
              <a:t> me </a:t>
            </a:r>
            <a:r>
              <a:rPr lang="en-US" sz="4000" dirty="0" err="1"/>
              <a:t>infunde</a:t>
            </a:r>
            <a:r>
              <a:rPr lang="en-US" sz="4000" dirty="0"/>
              <a:t> gran </a:t>
            </a:r>
            <a:r>
              <a:rPr lang="en-US" sz="4000" dirty="0" err="1"/>
              <a:t>solaz</a:t>
            </a:r>
            <a:br>
              <a:rPr lang="en-US" sz="4000" dirty="0"/>
            </a:b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silbo</a:t>
            </a:r>
            <a:r>
              <a:rPr lang="en-US" sz="4000" dirty="0"/>
              <a:t> es </a:t>
            </a:r>
            <a:r>
              <a:rPr lang="en-US" sz="4000" dirty="0" err="1"/>
              <a:t>que</a:t>
            </a:r>
            <a:r>
              <a:rPr lang="en-US" sz="4000" dirty="0"/>
              <a:t> me da </a:t>
            </a:r>
            <a:r>
              <a:rPr lang="en-US" sz="4000" dirty="0" err="1"/>
              <a:t>paz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Si </a:t>
            </a:r>
            <a:r>
              <a:rPr lang="en-US" sz="4000" dirty="0" err="1"/>
              <a:t>fuerza</a:t>
            </a:r>
            <a:r>
              <a:rPr lang="en-US" sz="4000" dirty="0"/>
              <a:t> a mi me </a:t>
            </a:r>
            <a:r>
              <a:rPr lang="en-US" sz="4000" dirty="0" err="1"/>
              <a:t>faltará</a:t>
            </a:r>
            <a:br>
              <a:rPr lang="en-US" sz="4000" dirty="0"/>
            </a:b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r>
              <a:rPr lang="en-US" sz="4000" dirty="0"/>
              <a:t> </a:t>
            </a:r>
            <a:r>
              <a:rPr lang="en-US" sz="4000" dirty="0" err="1"/>
              <a:t>bastará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6E5656-4AB1-8240-CA77-BBE466A777D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367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CD9F7-80FD-0BE7-2968-A25C21F6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13E131B-2F87-C7DC-B3A6-D2E6DAE25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27D250-1EB9-779E-9E4E-6780E9EDDB3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1CB96C4-C0B6-4416-819C-784E9E5B783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F78FFD-10BD-4739-04BE-C720840DEEA7}"/>
              </a:ext>
            </a:extLst>
          </p:cNvPr>
          <p:cNvSpPr txBox="1"/>
          <p:nvPr/>
        </p:nvSpPr>
        <p:spPr>
          <a:xfrm>
            <a:off x="1263721" y="193447"/>
            <a:ext cx="9739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Sé que mi Padre sabe bien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4F75CD-160A-3646-0201-5F4562967D30}"/>
              </a:ext>
            </a:extLst>
          </p:cNvPr>
          <p:cNvSpPr txBox="1"/>
          <p:nvPr/>
        </p:nvSpPr>
        <p:spPr>
          <a:xfrm>
            <a:off x="481914" y="1202587"/>
            <a:ext cx="317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Sarepta M. I. Henry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0DB31A-634E-29E9-E296-1A279C9809C3}"/>
              </a:ext>
            </a:extLst>
          </p:cNvPr>
          <p:cNvSpPr/>
          <p:nvPr/>
        </p:nvSpPr>
        <p:spPr>
          <a:xfrm>
            <a:off x="2054309" y="199067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>
              <a:lnSpc>
                <a:spcPct val="110000"/>
              </a:lnSpc>
            </a:pP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 err="1"/>
              <a:t>el</a:t>
            </a:r>
            <a:r>
              <a:rPr lang="en-US" sz="4000" i="1" dirty="0"/>
              <a:t> </a:t>
            </a:r>
            <a:r>
              <a:rPr lang="en-US" sz="4000" i="1" dirty="0" err="1"/>
              <a:t>viento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me </a:t>
            </a:r>
            <a:r>
              <a:rPr lang="en-US" sz="4000" i="1" dirty="0" err="1"/>
              <a:t>azota</a:t>
            </a:r>
            <a:r>
              <a:rPr lang="en-US" sz="4000" i="1" dirty="0"/>
              <a:t> cruel.</a:t>
            </a:r>
            <a:br>
              <a:rPr lang="en-US" sz="4000" dirty="0"/>
            </a:br>
            <a:r>
              <a:rPr lang="en-US" sz="4000" i="1" dirty="0" err="1"/>
              <a:t>Conoce</a:t>
            </a:r>
            <a:r>
              <a:rPr lang="en-US" sz="4000" i="1" dirty="0"/>
              <a:t> </a:t>
            </a:r>
            <a:r>
              <a:rPr lang="en-US" sz="4000" i="1" dirty="0" err="1"/>
              <a:t>Él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promesa</a:t>
            </a:r>
            <a:r>
              <a:rPr lang="en-US" sz="4000" i="1" dirty="0"/>
              <a:t> es </a:t>
            </a: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fiel</a:t>
            </a:r>
            <a:r>
              <a:rPr lang="en-US" sz="4000" i="1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746B15-7BB3-BF9A-ADAD-9AD9587A4E8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88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390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9</cp:revision>
  <dcterms:created xsi:type="dcterms:W3CDTF">2022-05-23T20:34:02Z</dcterms:created>
  <dcterms:modified xsi:type="dcterms:W3CDTF">2026-04-16T17:43:15Z</dcterms:modified>
</cp:coreProperties>
</file>