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Santo, santo, santo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Reginald</a:t>
            </a:r>
            <a:r>
              <a:rPr lang="es-ES_tradnl" sz="1400" i="1" dirty="0"/>
              <a:t> Heber</a:t>
            </a:r>
            <a:br>
              <a:rPr lang="es-ES_tradnl" sz="1400" i="1" dirty="0"/>
            </a:br>
            <a:r>
              <a:rPr lang="es-ES_tradnl" sz="1400" i="1" dirty="0"/>
              <a:t>Traducción: Juan B. Cabrera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¡Santo, santo, santo! Señor omnipotente,</a:t>
            </a:r>
            <a:br>
              <a:rPr lang="es-ES_tradnl" sz="4000" dirty="0"/>
            </a:br>
            <a:r>
              <a:rPr lang="es-ES_tradnl" sz="4000" dirty="0"/>
              <a:t>siempre el labio mío loores te dará.</a:t>
            </a:r>
            <a:br>
              <a:rPr lang="es-ES_tradnl" sz="4000" dirty="0"/>
            </a:br>
            <a:r>
              <a:rPr lang="es-ES_tradnl" sz="4000" dirty="0"/>
              <a:t>¡Santo, santo, santo! Te adoro reverente,</a:t>
            </a:r>
            <a:br>
              <a:rPr lang="es-ES_tradnl" sz="4000" dirty="0"/>
            </a:br>
            <a:r>
              <a:rPr lang="es-ES_tradnl" sz="4000" dirty="0"/>
              <a:t>Dios en tres personas, bendita Trinidad.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Santo, santo, santo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Reginald</a:t>
            </a:r>
            <a:r>
              <a:rPr lang="es-ES_tradnl" sz="1400" i="1" dirty="0"/>
              <a:t> Heber</a:t>
            </a:r>
            <a:br>
              <a:rPr lang="es-ES_tradnl" sz="1400" i="1" dirty="0"/>
            </a:br>
            <a:r>
              <a:rPr lang="es-ES_tradnl" sz="1400" i="1" dirty="0"/>
              <a:t>Traducción: Juan B. Cabrera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¡Santo, santo, santo! En numeroso coro</a:t>
            </a:r>
            <a:br>
              <a:rPr lang="es-ES_tradnl" sz="4000" dirty="0"/>
            </a:br>
            <a:r>
              <a:rPr lang="es-ES_tradnl" sz="4000" dirty="0"/>
              <a:t>santos escogidos te adoran sin cesar,</a:t>
            </a:r>
            <a:br>
              <a:rPr lang="es-ES_tradnl" sz="4000" dirty="0"/>
            </a:br>
            <a:r>
              <a:rPr lang="es-ES_tradnl" sz="4000" dirty="0"/>
              <a:t>de alegría llenos, y sus coronas de oro</a:t>
            </a:r>
            <a:br>
              <a:rPr lang="es-ES_tradnl" sz="4000" dirty="0"/>
            </a:br>
            <a:r>
              <a:rPr lang="es-ES_tradnl" sz="4000" dirty="0"/>
              <a:t>rinden ante el trono y el cristalino mar.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7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Santo, santo, santo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Reginald</a:t>
            </a:r>
            <a:r>
              <a:rPr lang="es-ES_tradnl" sz="1400" i="1" dirty="0"/>
              <a:t> Heber</a:t>
            </a:r>
            <a:br>
              <a:rPr lang="es-ES_tradnl" sz="1400" i="1" dirty="0"/>
            </a:br>
            <a:r>
              <a:rPr lang="es-ES_tradnl" sz="1400" i="1" dirty="0"/>
              <a:t>Traducción: Juan B. Cabrera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019503" y="1990679"/>
            <a:ext cx="10363200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¡Santo, santo, santo! La inmensa muchedumbre</a:t>
            </a:r>
            <a:br>
              <a:rPr lang="es-ES_tradnl" sz="4000" dirty="0"/>
            </a:br>
            <a:r>
              <a:rPr lang="es-ES_tradnl" sz="4000" dirty="0"/>
              <a:t>de ángeles que cumplen tu santa voluntad</a:t>
            </a:r>
            <a:br>
              <a:rPr lang="es-ES_tradnl" sz="4000" dirty="0"/>
            </a:br>
            <a:r>
              <a:rPr lang="es-ES_tradnl" sz="4000" dirty="0"/>
              <a:t>ante Ti se postra, bañada de tu lumbre;</a:t>
            </a:r>
            <a:br>
              <a:rPr lang="es-ES_tradnl" sz="4000" dirty="0"/>
            </a:br>
            <a:r>
              <a:rPr lang="es-ES_tradnl" sz="4000" dirty="0"/>
              <a:t>ante Ti que has sido, que eres y serás.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537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Santo, santo, santo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828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Reginald</a:t>
            </a:r>
            <a:r>
              <a:rPr lang="es-ES_tradnl" sz="1400" i="1" dirty="0"/>
              <a:t> Heber</a:t>
            </a:r>
            <a:br>
              <a:rPr lang="es-ES_tradnl" sz="1400" i="1" dirty="0"/>
            </a:br>
            <a:r>
              <a:rPr lang="es-ES_tradnl" sz="1400" i="1" dirty="0"/>
              <a:t>Traducción: Juan B. Cabrera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019503" y="1990679"/>
            <a:ext cx="10363200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¡Santo, santo, santo! Por más que estés velado,</a:t>
            </a:r>
            <a:br>
              <a:rPr lang="es-ES_tradnl" sz="4000" dirty="0"/>
            </a:br>
            <a:r>
              <a:rPr lang="es-ES_tradnl" sz="4000" dirty="0"/>
              <a:t>e imposible sea tu gloria contemplar,</a:t>
            </a:r>
            <a:br>
              <a:rPr lang="es-ES_tradnl" sz="4000" dirty="0"/>
            </a:br>
            <a:r>
              <a:rPr lang="es-ES_tradnl" sz="4000" dirty="0"/>
              <a:t>santo Tú eres solo, y nadie hay a tu lado,</a:t>
            </a:r>
            <a:br>
              <a:rPr lang="es-ES_tradnl" sz="4000" dirty="0"/>
            </a:br>
            <a:r>
              <a:rPr lang="es-ES_tradnl" sz="4000" dirty="0"/>
              <a:t>en poder perfecto, pureza y caridad.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21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Santo, santo, santo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870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/>
              <a:t>Autor: Reginald</a:t>
            </a:r>
            <a:r>
              <a:rPr lang="es-ES_tradnl" sz="1400" i="1" dirty="0"/>
              <a:t> Heber</a:t>
            </a:r>
            <a:br>
              <a:rPr lang="es-ES_tradnl" sz="1400" i="1" dirty="0"/>
            </a:br>
            <a:r>
              <a:rPr lang="es-ES_tradnl" sz="1400" i="1" dirty="0"/>
              <a:t>Traducción: Juan B. Cabrera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019503" y="1990679"/>
            <a:ext cx="10363200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¡Santo, santo, santo! La gloria de tu nombre</a:t>
            </a:r>
            <a:br>
              <a:rPr lang="es-ES_tradnl" sz="4000" dirty="0"/>
            </a:br>
            <a:r>
              <a:rPr lang="es-ES_tradnl" sz="4000" dirty="0"/>
              <a:t>vemos en tus obras en cielo, tierra y mar.</a:t>
            </a:r>
            <a:br>
              <a:rPr lang="es-ES_tradnl" sz="4000" dirty="0"/>
            </a:br>
            <a:r>
              <a:rPr lang="es-ES_tradnl" sz="4000" dirty="0"/>
              <a:t>¡Santo, santo, santo! Te adorará todo hombre;</a:t>
            </a:r>
            <a:br>
              <a:rPr lang="es-ES_tradnl" sz="4000" dirty="0"/>
            </a:br>
            <a:r>
              <a:rPr lang="es-ES_tradnl" sz="4000" dirty="0"/>
              <a:t>Dios en tres personas, bendita Trinidad.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720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323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</cp:revision>
  <dcterms:created xsi:type="dcterms:W3CDTF">2021-10-09T20:00:20Z</dcterms:created>
  <dcterms:modified xsi:type="dcterms:W3CDTF">2021-10-15T20:14:23Z</dcterms:modified>
</cp:coreProperties>
</file>