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¡Santo, santo, grande, eterno Dios!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  <a:br>
              <a:rPr lang="es-ES_tradnl" i="1" dirty="0"/>
            </a:br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728039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¡Santo, santo,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eterno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Dios!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alegría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alabamos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Rey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reyes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Capitán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Todopoderoso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Guerrero.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Honor y gloria, luz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dominio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tributaremos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00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¡Santo, santo, grande, eterno Dios!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  <a:br>
              <a:rPr lang="es-ES_tradnl" i="1" dirty="0"/>
            </a:br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44543" y="2591639"/>
            <a:ext cx="9902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¡Santo, santo, </a:t>
            </a:r>
            <a:r>
              <a:rPr lang="en-US" sz="4000" i="1" dirty="0" err="1">
                <a:effectLst/>
              </a:rPr>
              <a:t>eres</a:t>
            </a:r>
            <a:r>
              <a:rPr lang="en-US" sz="4000" i="1" dirty="0">
                <a:effectLst/>
              </a:rPr>
              <a:t> Tú,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!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¡Dios de las </a:t>
            </a:r>
            <a:r>
              <a:rPr lang="en-US" sz="4000" i="1" dirty="0" err="1">
                <a:effectLst/>
              </a:rPr>
              <a:t>batallas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glorioso</a:t>
            </a:r>
            <a:r>
              <a:rPr lang="en-US" sz="4000" i="1" dirty="0">
                <a:effectLst/>
              </a:rPr>
              <a:t>!</a:t>
            </a:r>
            <a:endParaRPr lang="en-US" sz="4000" dirty="0">
              <a:effectLst/>
            </a:endParaRPr>
          </a:p>
          <a:p>
            <a:pPr algn="ctr"/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5873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¡Santo, santo, grande, eterno Dios!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  <a:br>
              <a:rPr lang="es-ES_tradnl" i="1" dirty="0"/>
            </a:br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728039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/>
              <a:t>Alabadle</a:t>
            </a:r>
            <a:r>
              <a:rPr lang="en-US" sz="4000" dirty="0"/>
              <a:t> </a:t>
            </a:r>
            <a:r>
              <a:rPr lang="en-US" sz="4000" dirty="0" err="1"/>
              <a:t>cielos</a:t>
            </a:r>
            <a:r>
              <a:rPr lang="en-US" sz="4000" dirty="0"/>
              <a:t>, tierra y mar,</a:t>
            </a:r>
            <a:br>
              <a:rPr lang="en-US" sz="4000" dirty="0"/>
            </a:br>
            <a:r>
              <a:rPr lang="en-US" sz="4000" dirty="0" err="1"/>
              <a:t>toda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Iglesia</a:t>
            </a:r>
            <a:r>
              <a:rPr lang="en-US" sz="4000" dirty="0"/>
              <a:t>, sus </a:t>
            </a:r>
            <a:r>
              <a:rPr lang="en-US" sz="4000" dirty="0" err="1"/>
              <a:t>mensajeros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alabanzas</a:t>
            </a:r>
            <a:r>
              <a:rPr lang="en-US" sz="4000" dirty="0"/>
              <a:t>, cantos de </a:t>
            </a:r>
            <a:r>
              <a:rPr lang="en-US" sz="4000" dirty="0" err="1"/>
              <a:t>loor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hoy </a:t>
            </a:r>
            <a:r>
              <a:rPr lang="en-US" sz="4000" dirty="0" err="1"/>
              <a:t>unidos</a:t>
            </a:r>
            <a:r>
              <a:rPr lang="en-US" sz="4000" dirty="0"/>
              <a:t> </a:t>
            </a:r>
            <a:r>
              <a:rPr lang="en-US" sz="4000" dirty="0" err="1"/>
              <a:t>elevaremos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Juez</a:t>
            </a:r>
            <a:r>
              <a:rPr lang="en-US" sz="4000" dirty="0"/>
              <a:t> </a:t>
            </a:r>
            <a:r>
              <a:rPr lang="en-US" sz="4000" dirty="0" err="1"/>
              <a:t>majestuoso</a:t>
            </a:r>
            <a:r>
              <a:rPr lang="en-US" sz="4000" dirty="0"/>
              <a:t> y </a:t>
            </a:r>
            <a:r>
              <a:rPr lang="en-US" sz="4000" dirty="0" err="1"/>
              <a:t>reverendo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fuego</a:t>
            </a:r>
            <a:r>
              <a:rPr lang="en-US" sz="4000" dirty="0"/>
              <a:t> y </a:t>
            </a:r>
            <a:r>
              <a:rPr lang="en-US" sz="4000" dirty="0" err="1"/>
              <a:t>vida</a:t>
            </a:r>
            <a:r>
              <a:rPr lang="en-US" sz="4000" dirty="0"/>
              <a:t> </a:t>
            </a:r>
            <a:r>
              <a:rPr lang="en-US" sz="4000" dirty="0" err="1"/>
              <a:t>eres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117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¡Santo, santo, grande, eterno Dios!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  <a:br>
              <a:rPr lang="es-ES_tradnl" i="1" dirty="0"/>
            </a:br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44543" y="2591639"/>
            <a:ext cx="9902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¡Santo, santo, </a:t>
            </a:r>
            <a:r>
              <a:rPr lang="en-US" sz="4000" i="1" dirty="0" err="1">
                <a:effectLst/>
              </a:rPr>
              <a:t>eres</a:t>
            </a:r>
            <a:r>
              <a:rPr lang="en-US" sz="4000" i="1" dirty="0">
                <a:effectLst/>
              </a:rPr>
              <a:t> Tú,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!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¡Dios de las </a:t>
            </a:r>
            <a:r>
              <a:rPr lang="en-US" sz="4000" i="1" dirty="0" err="1">
                <a:effectLst/>
              </a:rPr>
              <a:t>batallas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glorioso</a:t>
            </a:r>
            <a:r>
              <a:rPr lang="en-US" sz="4000" i="1" dirty="0">
                <a:effectLst/>
              </a:rPr>
              <a:t>!</a:t>
            </a:r>
            <a:endParaRPr lang="en-US" sz="4000" dirty="0">
              <a:effectLst/>
            </a:endParaRPr>
          </a:p>
          <a:p>
            <a:pPr algn="ctr"/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085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¡Santo, santo, grande, eterno Dios!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  <a:br>
              <a:rPr lang="es-ES_tradnl" i="1" dirty="0"/>
            </a:br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728039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Rey de siglos, solo </a:t>
            </a:r>
            <a:r>
              <a:rPr lang="en-US" sz="4000" dirty="0" err="1"/>
              <a:t>eterno</a:t>
            </a:r>
            <a:r>
              <a:rPr lang="en-US" sz="4000" dirty="0"/>
              <a:t> Dios,</a:t>
            </a:r>
            <a:br>
              <a:rPr lang="en-US" sz="4000" dirty="0"/>
            </a:br>
            <a:r>
              <a:rPr lang="en-US" sz="4000" dirty="0" err="1"/>
              <a:t>veraz</a:t>
            </a:r>
            <a:r>
              <a:rPr lang="en-US" sz="4000" dirty="0"/>
              <a:t> y </a:t>
            </a:r>
            <a:r>
              <a:rPr lang="en-US" sz="4000" dirty="0" err="1"/>
              <a:t>justo</a:t>
            </a:r>
            <a:r>
              <a:rPr lang="en-US" sz="4000" dirty="0"/>
              <a:t>, </a:t>
            </a:r>
            <a:r>
              <a:rPr lang="en-US" sz="4000" dirty="0" err="1"/>
              <a:t>incomprensible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inmortal</a:t>
            </a:r>
            <a:r>
              <a:rPr lang="en-US" sz="4000" dirty="0"/>
              <a:t>, Autor de </a:t>
            </a:r>
            <a:r>
              <a:rPr lang="en-US" sz="4000" dirty="0" err="1"/>
              <a:t>todo</a:t>
            </a:r>
            <a:r>
              <a:rPr lang="en-US" sz="4000" dirty="0"/>
              <a:t> bien,</a:t>
            </a:r>
            <a:br>
              <a:rPr lang="en-US" sz="4000" dirty="0"/>
            </a:br>
            <a:r>
              <a:rPr lang="en-US" sz="4000" dirty="0" err="1"/>
              <a:t>eres</a:t>
            </a:r>
            <a:r>
              <a:rPr lang="en-US" sz="4000" dirty="0"/>
              <a:t> Tú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Anciano</a:t>
            </a:r>
            <a:r>
              <a:rPr lang="en-US" sz="4000" dirty="0"/>
              <a:t> de días.</a:t>
            </a:r>
            <a:br>
              <a:rPr lang="en-US" sz="4000" dirty="0"/>
            </a:br>
            <a:r>
              <a:rPr lang="en-US" sz="4000" dirty="0"/>
              <a:t>Y para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entonaremos</a:t>
            </a:r>
            <a:br>
              <a:rPr lang="en-US" sz="4000" dirty="0"/>
            </a:br>
            <a:r>
              <a:rPr lang="en-US" sz="4000" dirty="0" err="1"/>
              <a:t>el</a:t>
            </a:r>
            <a:r>
              <a:rPr lang="en-US" sz="4000" dirty="0"/>
              <a:t> canto </a:t>
            </a:r>
            <a:r>
              <a:rPr lang="en-US" sz="4000" dirty="0" err="1"/>
              <a:t>eterno</a:t>
            </a:r>
            <a:r>
              <a:rPr lang="en-US" sz="4000" dirty="0"/>
              <a:t> de </a:t>
            </a:r>
            <a:r>
              <a:rPr lang="en-US" sz="4000" dirty="0" err="1"/>
              <a:t>redención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088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¡Santo, santo, grande, eterno Dios!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  <a:br>
              <a:rPr lang="es-ES_tradnl" i="1" dirty="0"/>
            </a:br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44543" y="2591639"/>
            <a:ext cx="9902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¡Santo, santo, </a:t>
            </a:r>
            <a:r>
              <a:rPr lang="en-US" sz="4000" i="1" dirty="0" err="1">
                <a:effectLst/>
              </a:rPr>
              <a:t>eres</a:t>
            </a:r>
            <a:r>
              <a:rPr lang="en-US" sz="4000" i="1" dirty="0">
                <a:effectLst/>
              </a:rPr>
              <a:t> Tú,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!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¡Dios de las </a:t>
            </a:r>
            <a:r>
              <a:rPr lang="en-US" sz="4000" i="1" dirty="0" err="1">
                <a:effectLst/>
              </a:rPr>
              <a:t>batallas</a:t>
            </a:r>
            <a:r>
              <a:rPr lang="en-US" sz="4000" i="1" dirty="0">
                <a:effectLst/>
              </a:rPr>
              <a:t>, </a:t>
            </a:r>
            <a:r>
              <a:rPr lang="en-US" sz="4000" i="1" dirty="0" err="1">
                <a:effectLst/>
              </a:rPr>
              <a:t>glorioso</a:t>
            </a:r>
            <a:r>
              <a:rPr lang="en-US" sz="4000" i="1" dirty="0">
                <a:effectLst/>
              </a:rPr>
              <a:t>!</a:t>
            </a:r>
            <a:endParaRPr lang="en-US" sz="4000" dirty="0">
              <a:effectLst/>
            </a:endParaRPr>
          </a:p>
          <a:p>
            <a:pPr algn="ctr"/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947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2083</TotalTime>
  <Words>374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34</cp:revision>
  <dcterms:created xsi:type="dcterms:W3CDTF">2022-05-23T20:34:02Z</dcterms:created>
  <dcterms:modified xsi:type="dcterms:W3CDTF">2023-08-14T00:56:26Z</dcterms:modified>
</cp:coreProperties>
</file>