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2" r:id="rId2"/>
    <p:sldId id="283" r:id="rId3"/>
    <p:sldId id="284" r:id="rId4"/>
    <p:sldId id="285" r:id="rId5"/>
    <p:sldId id="286" r:id="rId6"/>
    <p:sldId id="28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B6B7"/>
    <a:srgbClr val="BB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Santa la noche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</a:t>
            </a:r>
            <a:r>
              <a:rPr lang="es-ES_tradnl" sz="1400" i="1" dirty="0" err="1"/>
              <a:t>Placide</a:t>
            </a:r>
            <a:r>
              <a:rPr lang="es-ES_tradnl" sz="1400" i="1" dirty="0"/>
              <a:t> </a:t>
            </a:r>
            <a:r>
              <a:rPr lang="es-ES_tradnl" sz="1400" i="1" dirty="0" err="1"/>
              <a:t>Cappeau</a:t>
            </a:r>
            <a:endParaRPr lang="es-ES_tradnl" sz="1400" i="1" dirty="0"/>
          </a:p>
          <a:p>
            <a:r>
              <a:rPr lang="es-ES_tradnl" sz="1400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765739" y="1538735"/>
            <a:ext cx="90515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Santa la </a:t>
            </a:r>
            <a:r>
              <a:rPr lang="en-CA" sz="4000" dirty="0" err="1"/>
              <a:t>noche</a:t>
            </a:r>
            <a:r>
              <a:rPr lang="en-CA" sz="4000" dirty="0"/>
              <a:t>, </a:t>
            </a:r>
            <a:r>
              <a:rPr lang="en-CA" sz="4000" dirty="0" err="1"/>
              <a:t>hermosas</a:t>
            </a:r>
            <a:r>
              <a:rPr lang="en-CA" sz="4000" dirty="0"/>
              <a:t> las </a:t>
            </a:r>
            <a:r>
              <a:rPr lang="en-CA" sz="4000" dirty="0" err="1"/>
              <a:t>estrellas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La </a:t>
            </a:r>
            <a:r>
              <a:rPr lang="en-CA" sz="4000" dirty="0" err="1"/>
              <a:t>noche</a:t>
            </a:r>
            <a:r>
              <a:rPr lang="en-CA" sz="4000" dirty="0"/>
              <a:t> </a:t>
            </a:r>
            <a:r>
              <a:rPr lang="en-CA" sz="4000" dirty="0" err="1"/>
              <a:t>cuando</a:t>
            </a:r>
            <a:r>
              <a:rPr lang="en-CA" sz="4000" dirty="0"/>
              <a:t> </a:t>
            </a:r>
            <a:r>
              <a:rPr lang="en-CA" sz="4000" dirty="0" err="1"/>
              <a:t>nació</a:t>
            </a:r>
            <a:r>
              <a:rPr lang="en-CA" sz="4000" dirty="0"/>
              <a:t> el </a:t>
            </a:r>
            <a:r>
              <a:rPr lang="en-CA" sz="4000" dirty="0" err="1"/>
              <a:t>Señor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/>
              <a:t>El </a:t>
            </a:r>
            <a:r>
              <a:rPr lang="en-CA" sz="4000" dirty="0" err="1"/>
              <a:t>mundo</a:t>
            </a:r>
            <a:r>
              <a:rPr lang="en-CA" sz="4000" dirty="0"/>
              <a:t> </a:t>
            </a:r>
            <a:r>
              <a:rPr lang="en-CA" sz="4000" dirty="0" err="1"/>
              <a:t>envuelto</a:t>
            </a:r>
            <a:r>
              <a:rPr lang="en-CA" sz="4000" dirty="0"/>
              <a:t> </a:t>
            </a:r>
            <a:r>
              <a:rPr lang="en-CA" sz="4000" dirty="0" err="1"/>
              <a:t>estuvo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sus </a:t>
            </a:r>
            <a:r>
              <a:rPr lang="en-CA" sz="4000" dirty="0" err="1"/>
              <a:t>querellas</a:t>
            </a:r>
            <a:br>
              <a:rPr lang="en-CA" sz="4000" dirty="0"/>
            </a:br>
            <a:r>
              <a:rPr lang="en-CA" sz="4000" dirty="0"/>
              <a:t>Hasta que Dios </a:t>
            </a:r>
            <a:r>
              <a:rPr lang="en-CA" sz="4000" dirty="0" err="1"/>
              <a:t>nos</a:t>
            </a:r>
            <a:r>
              <a:rPr lang="en-CA" sz="4000" dirty="0"/>
              <a:t> </a:t>
            </a:r>
            <a:r>
              <a:rPr lang="en-CA" sz="4000" dirty="0" err="1"/>
              <a:t>mandó</a:t>
            </a:r>
            <a:r>
              <a:rPr lang="en-CA" sz="4000" dirty="0"/>
              <a:t> al Salvador.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6841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Santa la noche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</a:t>
            </a:r>
            <a:r>
              <a:rPr lang="es-ES_tradnl" sz="1400" i="1" dirty="0" err="1"/>
              <a:t>Placide</a:t>
            </a:r>
            <a:r>
              <a:rPr lang="es-ES_tradnl" sz="1400" i="1" dirty="0"/>
              <a:t> </a:t>
            </a:r>
            <a:r>
              <a:rPr lang="es-ES_tradnl" sz="1400" i="1" dirty="0" err="1"/>
              <a:t>Cappeau</a:t>
            </a:r>
            <a:endParaRPr lang="es-ES_tradnl" sz="1400" i="1" dirty="0"/>
          </a:p>
          <a:p>
            <a:r>
              <a:rPr lang="es-ES_tradnl" sz="1400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765739" y="1538735"/>
            <a:ext cx="9051572" cy="412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Una </a:t>
            </a:r>
            <a:r>
              <a:rPr lang="en-CA" sz="4000" dirty="0" err="1"/>
              <a:t>esperanza</a:t>
            </a:r>
            <a:r>
              <a:rPr lang="en-CA" sz="4000" dirty="0"/>
              <a:t> </a:t>
            </a:r>
            <a:r>
              <a:rPr lang="en-CA" sz="4000" dirty="0" err="1"/>
              <a:t>todo</a:t>
            </a:r>
            <a:r>
              <a:rPr lang="en-CA" sz="4000" dirty="0"/>
              <a:t> el </a:t>
            </a:r>
            <a:r>
              <a:rPr lang="en-CA" sz="4000" dirty="0" err="1"/>
              <a:t>mundo</a:t>
            </a:r>
            <a:r>
              <a:rPr lang="en-CA" sz="4000" dirty="0"/>
              <a:t> </a:t>
            </a:r>
            <a:r>
              <a:rPr lang="en-CA" sz="4000" dirty="0" err="1"/>
              <a:t>siente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La luz de un nuevo día sin </a:t>
            </a:r>
            <a:r>
              <a:rPr lang="en-CA" sz="4000" dirty="0" err="1"/>
              <a:t>igual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Con </a:t>
            </a:r>
            <a:r>
              <a:rPr lang="en-CA" sz="4000" dirty="0" err="1"/>
              <a:t>gratitud</a:t>
            </a:r>
            <a:r>
              <a:rPr lang="en-CA" sz="4000" dirty="0"/>
              <a:t> </a:t>
            </a:r>
            <a:r>
              <a:rPr lang="en-CA" sz="4000" dirty="0" err="1"/>
              <a:t>postrados</a:t>
            </a:r>
            <a:r>
              <a:rPr lang="en-CA" sz="4000" dirty="0"/>
              <a:t> </a:t>
            </a:r>
            <a:r>
              <a:rPr lang="en-CA" sz="4000" dirty="0" err="1"/>
              <a:t>adoradle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Oíd</a:t>
            </a:r>
            <a:r>
              <a:rPr lang="en-CA" sz="4000" dirty="0"/>
              <a:t> de lo alto la </a:t>
            </a:r>
            <a:r>
              <a:rPr lang="en-CA" sz="4000" dirty="0" err="1"/>
              <a:t>voz</a:t>
            </a:r>
            <a:r>
              <a:rPr lang="en-CA" sz="4000" dirty="0"/>
              <a:t> angelical;</a:t>
            </a:r>
            <a:br>
              <a:rPr lang="en-CA" sz="4000" dirty="0"/>
            </a:br>
            <a:r>
              <a:rPr lang="en-CA" sz="4000" dirty="0"/>
              <a:t>¡</a:t>
            </a:r>
            <a:r>
              <a:rPr lang="en-CA" sz="4000" dirty="0" err="1"/>
              <a:t>Oíd</a:t>
            </a:r>
            <a:r>
              <a:rPr lang="en-CA" sz="4000" dirty="0"/>
              <a:t>, </a:t>
            </a:r>
            <a:r>
              <a:rPr lang="en-CA" sz="4000" dirty="0" err="1"/>
              <a:t>cantad</a:t>
            </a:r>
            <a:r>
              <a:rPr lang="en-CA" sz="4000" dirty="0"/>
              <a:t>! </a:t>
            </a:r>
            <a:r>
              <a:rPr lang="en-CA" sz="4000" dirty="0" err="1"/>
              <a:t>nació</a:t>
            </a:r>
            <a:r>
              <a:rPr lang="en-CA" sz="4000" dirty="0"/>
              <a:t> el Salvador.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3563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Santa la noche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</a:t>
            </a:r>
            <a:r>
              <a:rPr lang="es-ES_tradnl" sz="1400" i="1" dirty="0" err="1"/>
              <a:t>Placide</a:t>
            </a:r>
            <a:r>
              <a:rPr lang="es-ES_tradnl" sz="1400" i="1" dirty="0"/>
              <a:t> </a:t>
            </a:r>
            <a:r>
              <a:rPr lang="es-ES_tradnl" sz="1400" i="1" dirty="0" err="1"/>
              <a:t>Cappeau</a:t>
            </a:r>
            <a:endParaRPr lang="es-ES_tradnl" sz="1400" i="1" dirty="0"/>
          </a:p>
          <a:p>
            <a:r>
              <a:rPr lang="es-ES_tradnl" sz="1400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765739" y="1538735"/>
            <a:ext cx="90515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Hoy por la </a:t>
            </a:r>
            <a:r>
              <a:rPr lang="en-CA" sz="4000" dirty="0" err="1"/>
              <a:t>fe</a:t>
            </a:r>
            <a:r>
              <a:rPr lang="en-CA" sz="4000" dirty="0"/>
              <a:t> </a:t>
            </a:r>
            <a:r>
              <a:rPr lang="en-CA" sz="4000" dirty="0" err="1"/>
              <a:t>llegamos</a:t>
            </a:r>
            <a:r>
              <a:rPr lang="en-CA" sz="4000" dirty="0"/>
              <a:t> al </a:t>
            </a:r>
            <a:r>
              <a:rPr lang="en-CA" sz="4000" dirty="0" err="1"/>
              <a:t>pesebre</a:t>
            </a:r>
            <a:br>
              <a:rPr lang="en-CA" sz="4000" dirty="0"/>
            </a:br>
            <a:r>
              <a:rPr lang="en-CA" sz="4000" dirty="0"/>
              <a:t>A </a:t>
            </a:r>
            <a:r>
              <a:rPr lang="en-CA" sz="4000" dirty="0" err="1"/>
              <a:t>contemplar</a:t>
            </a:r>
            <a:r>
              <a:rPr lang="en-CA" sz="4000" dirty="0"/>
              <a:t> al </a:t>
            </a:r>
            <a:r>
              <a:rPr lang="en-CA" sz="4000" dirty="0" err="1"/>
              <a:t>bendito</a:t>
            </a:r>
            <a:r>
              <a:rPr lang="en-CA" sz="4000" dirty="0"/>
              <a:t> Jesus,</a:t>
            </a:r>
            <a:br>
              <a:rPr lang="en-CA" sz="4000" dirty="0"/>
            </a:br>
            <a:r>
              <a:rPr lang="en-CA" sz="4000" dirty="0"/>
              <a:t>Como </a:t>
            </a:r>
            <a:r>
              <a:rPr lang="en-CA" sz="4000" dirty="0" err="1"/>
              <a:t>también</a:t>
            </a:r>
            <a:r>
              <a:rPr lang="en-CA" sz="4000" dirty="0"/>
              <a:t> los </a:t>
            </a:r>
            <a:r>
              <a:rPr lang="en-CA" sz="4000" dirty="0" err="1"/>
              <a:t>magos</a:t>
            </a:r>
            <a:r>
              <a:rPr lang="en-CA" sz="4000" dirty="0"/>
              <a:t> del </a:t>
            </a:r>
            <a:r>
              <a:rPr lang="en-CA" sz="4000" dirty="0" err="1"/>
              <a:t>oriente</a:t>
            </a:r>
            <a:br>
              <a:rPr lang="en-CA" sz="4000" dirty="0"/>
            </a:br>
            <a:r>
              <a:rPr lang="en-CA" sz="4000" dirty="0" err="1"/>
              <a:t>Llegaron</a:t>
            </a:r>
            <a:r>
              <a:rPr lang="en-CA" sz="4000" dirty="0"/>
              <a:t> </a:t>
            </a:r>
            <a:r>
              <a:rPr lang="en-CA" sz="4000" dirty="0" err="1"/>
              <a:t>guiados</a:t>
            </a:r>
            <a:r>
              <a:rPr lang="en-CA" sz="4000" dirty="0"/>
              <a:t> por </a:t>
            </a:r>
            <a:r>
              <a:rPr lang="en-CA" sz="4000" dirty="0" err="1"/>
              <a:t>célica</a:t>
            </a:r>
            <a:r>
              <a:rPr lang="en-CA" sz="4000" dirty="0"/>
              <a:t> luz.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647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Santa la noche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</a:t>
            </a:r>
            <a:r>
              <a:rPr lang="es-ES_tradnl" sz="1400" i="1" dirty="0" err="1"/>
              <a:t>Placide</a:t>
            </a:r>
            <a:r>
              <a:rPr lang="es-ES_tradnl" sz="1400" i="1" dirty="0"/>
              <a:t> </a:t>
            </a:r>
            <a:r>
              <a:rPr lang="es-ES_tradnl" sz="1400" i="1" dirty="0" err="1"/>
              <a:t>Cappeau</a:t>
            </a:r>
            <a:endParaRPr lang="es-ES_tradnl" sz="1400" i="1" dirty="0"/>
          </a:p>
          <a:p>
            <a:r>
              <a:rPr lang="es-ES_tradnl" sz="1400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765739" y="1538735"/>
            <a:ext cx="9051572" cy="412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 err="1"/>
              <a:t>Fue</a:t>
            </a:r>
            <a:r>
              <a:rPr lang="en-CA" sz="4000" dirty="0"/>
              <a:t> por </a:t>
            </a:r>
            <a:r>
              <a:rPr lang="en-CA" sz="4000" dirty="0" err="1"/>
              <a:t>nacer</a:t>
            </a:r>
            <a:r>
              <a:rPr lang="en-CA" sz="4000" dirty="0"/>
              <a:t> </a:t>
            </a:r>
            <a:r>
              <a:rPr lang="en-CA" sz="4000" dirty="0" err="1"/>
              <a:t>así</a:t>
            </a:r>
            <a:r>
              <a:rPr lang="en-CA" sz="4000" dirty="0"/>
              <a:t> </a:t>
            </a:r>
            <a:r>
              <a:rPr lang="en-CA" sz="4000" dirty="0" err="1"/>
              <a:t>humildemente</a:t>
            </a:r>
            <a:br>
              <a:rPr lang="en-CA" sz="4000" dirty="0"/>
            </a:br>
            <a:r>
              <a:rPr lang="en-CA" sz="4000" dirty="0"/>
              <a:t>Que </a:t>
            </a:r>
            <a:r>
              <a:rPr lang="en-CA" sz="4000" dirty="0" err="1"/>
              <a:t>nuestras</a:t>
            </a:r>
            <a:r>
              <a:rPr lang="en-CA" sz="4000" dirty="0"/>
              <a:t> </a:t>
            </a:r>
            <a:r>
              <a:rPr lang="en-CA" sz="4000" dirty="0" err="1"/>
              <a:t>pruebas</a:t>
            </a:r>
            <a:r>
              <a:rPr lang="en-CA" sz="4000" dirty="0"/>
              <a:t> sabe </a:t>
            </a:r>
            <a:r>
              <a:rPr lang="en-CA" sz="4000" dirty="0" err="1"/>
              <a:t>comprender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Hoy Emanuel es “Dios </a:t>
            </a:r>
            <a:r>
              <a:rPr lang="en-CA" sz="4000" dirty="0" err="1"/>
              <a:t>ya</a:t>
            </a:r>
            <a:r>
              <a:rPr lang="en-CA" sz="4000" dirty="0"/>
              <a:t> con </a:t>
            </a:r>
            <a:r>
              <a:rPr lang="en-CA" sz="4000" dirty="0" err="1"/>
              <a:t>nosotros</a:t>
            </a:r>
            <a:r>
              <a:rPr lang="en-CA" sz="4000" dirty="0"/>
              <a:t>”;</a:t>
            </a:r>
            <a:br>
              <a:rPr lang="en-CA" sz="4000" dirty="0"/>
            </a:br>
            <a:r>
              <a:rPr lang="en-CA" sz="4000" dirty="0" err="1"/>
              <a:t>Cantemos</a:t>
            </a:r>
            <a:r>
              <a:rPr lang="en-CA" sz="4000" dirty="0"/>
              <a:t> al Rey, a Jesús el Salvador;</a:t>
            </a:r>
            <a:br>
              <a:rPr lang="en-CA" sz="4000" dirty="0"/>
            </a:br>
            <a:r>
              <a:rPr lang="en-CA" sz="4000" dirty="0"/>
              <a:t>¡</a:t>
            </a:r>
            <a:r>
              <a:rPr lang="en-CA" sz="4000" dirty="0" err="1"/>
              <a:t>Regocijad</a:t>
            </a:r>
            <a:r>
              <a:rPr lang="en-CA" sz="4000" dirty="0"/>
              <a:t>! </a:t>
            </a:r>
            <a:r>
              <a:rPr lang="en-CA" sz="4000" dirty="0" err="1"/>
              <a:t>nació</a:t>
            </a:r>
            <a:r>
              <a:rPr lang="en-CA" sz="4000" dirty="0"/>
              <a:t> el </a:t>
            </a:r>
            <a:r>
              <a:rPr lang="en-CA" sz="4000" dirty="0" err="1"/>
              <a:t>Redentor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1846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Santa la noche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</a:t>
            </a:r>
            <a:r>
              <a:rPr lang="es-ES_tradnl" sz="1400" i="1" dirty="0" err="1"/>
              <a:t>Placide</a:t>
            </a:r>
            <a:r>
              <a:rPr lang="es-ES_tradnl" sz="1400" i="1" dirty="0"/>
              <a:t> </a:t>
            </a:r>
            <a:r>
              <a:rPr lang="es-ES_tradnl" sz="1400" i="1" dirty="0" err="1"/>
              <a:t>Cappeau</a:t>
            </a:r>
            <a:endParaRPr lang="es-ES_tradnl" sz="1400" i="1" dirty="0"/>
          </a:p>
          <a:p>
            <a:r>
              <a:rPr lang="es-ES_tradnl" sz="1400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765739" y="1538735"/>
            <a:ext cx="90515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Nos </a:t>
            </a:r>
            <a:r>
              <a:rPr lang="en-CA" sz="4000" dirty="0" err="1"/>
              <a:t>enseñó</a:t>
            </a:r>
            <a:r>
              <a:rPr lang="en-CA" sz="4000" dirty="0"/>
              <a:t> a </a:t>
            </a:r>
            <a:r>
              <a:rPr lang="en-CA" sz="4000" dirty="0" err="1"/>
              <a:t>amarnos</a:t>
            </a:r>
            <a:r>
              <a:rPr lang="en-CA" sz="4000" dirty="0"/>
              <a:t> </a:t>
            </a:r>
            <a:r>
              <a:rPr lang="en-CA" sz="4000" dirty="0" err="1"/>
              <a:t>tiernamente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Nos </a:t>
            </a:r>
            <a:r>
              <a:rPr lang="en-CA" sz="4000" dirty="0" err="1"/>
              <a:t>dio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ley de amor y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paz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/>
              <a:t>Libra al </a:t>
            </a:r>
            <a:r>
              <a:rPr lang="en-CA" sz="4000" dirty="0" err="1"/>
              <a:t>esclavo</a:t>
            </a:r>
            <a:r>
              <a:rPr lang="en-CA" sz="4000" dirty="0"/>
              <a:t> que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cadenas</a:t>
            </a:r>
            <a:r>
              <a:rPr lang="en-CA" sz="4000" dirty="0"/>
              <a:t> </a:t>
            </a:r>
            <a:r>
              <a:rPr lang="en-CA" sz="4000" dirty="0" err="1"/>
              <a:t>gime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a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nombre</a:t>
            </a:r>
            <a:r>
              <a:rPr lang="en-CA" sz="4000" dirty="0"/>
              <a:t> </a:t>
            </a:r>
            <a:r>
              <a:rPr lang="en-CA" sz="4000" dirty="0" err="1"/>
              <a:t>huirá</a:t>
            </a:r>
            <a:r>
              <a:rPr lang="en-CA" sz="4000" dirty="0"/>
              <a:t> </a:t>
            </a:r>
            <a:r>
              <a:rPr lang="en-CA" sz="4000" dirty="0" err="1"/>
              <a:t>Satanás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6795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Santa la noche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</a:t>
            </a:r>
            <a:r>
              <a:rPr lang="es-ES_tradnl" sz="1400" i="1" dirty="0" err="1"/>
              <a:t>Placide</a:t>
            </a:r>
            <a:r>
              <a:rPr lang="es-ES_tradnl" sz="1400" i="1" dirty="0"/>
              <a:t> </a:t>
            </a:r>
            <a:r>
              <a:rPr lang="es-ES_tradnl" sz="1400" i="1" dirty="0" err="1"/>
              <a:t>Cappeau</a:t>
            </a:r>
            <a:endParaRPr lang="es-ES_tradnl" sz="1400" i="1" dirty="0"/>
          </a:p>
          <a:p>
            <a:r>
              <a:rPr lang="es-ES_tradnl" sz="1400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540688" y="1538735"/>
            <a:ext cx="9442622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endParaRPr lang="es-ES_tradnl" sz="4000" dirty="0"/>
          </a:p>
          <a:p>
            <a:pPr algn="ctr"/>
            <a:r>
              <a:rPr lang="en-CA" sz="4000" dirty="0"/>
              <a:t>Con </a:t>
            </a:r>
            <a:r>
              <a:rPr lang="en-CA" sz="4000" dirty="0" err="1"/>
              <a:t>cánticos</a:t>
            </a:r>
            <a:r>
              <a:rPr lang="en-CA" sz="4000" dirty="0"/>
              <a:t> de </a:t>
            </a:r>
            <a:r>
              <a:rPr lang="en-CA" sz="4000" dirty="0" err="1"/>
              <a:t>gozo</a:t>
            </a:r>
            <a:r>
              <a:rPr lang="en-CA" sz="4000" dirty="0"/>
              <a:t> </a:t>
            </a:r>
            <a:r>
              <a:rPr lang="en-CA" sz="4000" dirty="0" err="1"/>
              <a:t>alabemos</a:t>
            </a:r>
            <a:br>
              <a:rPr lang="en-CA" sz="4000" dirty="0"/>
            </a:br>
            <a:r>
              <a:rPr lang="en-CA" sz="4000" dirty="0"/>
              <a:t>Al Rey de </a:t>
            </a:r>
            <a:r>
              <a:rPr lang="en-CA" sz="4000" dirty="0" err="1"/>
              <a:t>reyes</a:t>
            </a:r>
            <a:r>
              <a:rPr lang="en-CA" sz="4000" dirty="0"/>
              <a:t>, </a:t>
            </a:r>
            <a:r>
              <a:rPr lang="en-CA" sz="4000" dirty="0" err="1"/>
              <a:t>nuestro</a:t>
            </a:r>
            <a:r>
              <a:rPr lang="en-CA" sz="4000" dirty="0"/>
              <a:t> Salvador;</a:t>
            </a:r>
            <a:br>
              <a:rPr lang="en-CA" sz="4000" dirty="0"/>
            </a:br>
            <a:r>
              <a:rPr lang="en-CA" sz="4000" dirty="0"/>
              <a:t>Hoy con amor </a:t>
            </a:r>
            <a:r>
              <a:rPr lang="en-CA" sz="4000" dirty="0" err="1"/>
              <a:t>cantemos</a:t>
            </a:r>
            <a:r>
              <a:rPr lang="en-CA" sz="4000" dirty="0"/>
              <a:t> </a:t>
            </a:r>
            <a:r>
              <a:rPr lang="en-CA" sz="4000" dirty="0" err="1"/>
              <a:t>reverentes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Alcemos</a:t>
            </a:r>
            <a:r>
              <a:rPr lang="en-CA" sz="4000" dirty="0"/>
              <a:t> la </a:t>
            </a:r>
            <a:r>
              <a:rPr lang="en-CA" sz="4000" dirty="0" err="1"/>
              <a:t>voz</a:t>
            </a:r>
            <a:r>
              <a:rPr lang="en-CA" sz="4000" dirty="0"/>
              <a:t> </a:t>
            </a:r>
            <a:r>
              <a:rPr lang="en-CA" sz="4000" dirty="0" err="1"/>
              <a:t>proclamando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poder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¡Dad gloria a Dios! </a:t>
            </a:r>
            <a:r>
              <a:rPr lang="en-CA" sz="4000" dirty="0" err="1"/>
              <a:t>amén</a:t>
            </a:r>
            <a:r>
              <a:rPr lang="en-CA" sz="4000" dirty="0"/>
              <a:t>, por </a:t>
            </a:r>
            <a:r>
              <a:rPr lang="en-CA" sz="4000" dirty="0" err="1"/>
              <a:t>siempre</a:t>
            </a:r>
            <a:r>
              <a:rPr lang="en-CA" sz="4000" dirty="0"/>
              <a:t> </a:t>
            </a:r>
            <a:r>
              <a:rPr lang="en-CA" sz="4000" dirty="0" err="1"/>
              <a:t>amén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0639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1146</TotalTime>
  <Words>315</Words>
  <Application>Microsoft Macintosh PowerPoint</Application>
  <PresentationFormat>Widescreen</PresentationFormat>
  <Paragraphs>36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15</cp:revision>
  <dcterms:created xsi:type="dcterms:W3CDTF">2021-10-09T20:00:20Z</dcterms:created>
  <dcterms:modified xsi:type="dcterms:W3CDTF">2021-11-10T14:07:54Z</dcterms:modified>
</cp:coreProperties>
</file>