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09" d="100"/>
          <a:sy n="109" d="100"/>
        </p:scale>
        <p:origin x="1128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16/4/26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16/4/26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16/4/26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16/4/26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16/4/26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16/4/26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16/4/26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16/4/26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16/4/26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16/4/26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16/4/26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16/4/26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¡Sangre! Sangre tan preciosa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Frances R. Havergal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¡Sangre!  </a:t>
            </a:r>
            <a:r>
              <a:rPr lang="en-US" sz="4000" dirty="0" err="1"/>
              <a:t>sangre</a:t>
            </a:r>
            <a:r>
              <a:rPr lang="en-US" sz="4000" dirty="0"/>
              <a:t> tan </a:t>
            </a:r>
            <a:r>
              <a:rPr lang="en-US" sz="4000" dirty="0" err="1"/>
              <a:t>preciosa</a:t>
            </a:r>
            <a:br>
              <a:rPr lang="en-US" sz="4000" dirty="0"/>
            </a:br>
            <a:r>
              <a:rPr lang="en-US" sz="4000" dirty="0"/>
              <a:t>del Señor Jesús;</a:t>
            </a:r>
            <a:br>
              <a:rPr lang="en-US" sz="4000" dirty="0"/>
            </a:br>
            <a:r>
              <a:rPr lang="en-US" sz="4000" dirty="0" err="1"/>
              <a:t>Él</a:t>
            </a:r>
            <a:r>
              <a:rPr lang="en-US" sz="4000" dirty="0"/>
              <a:t> </a:t>
            </a:r>
            <a:r>
              <a:rPr lang="en-US" sz="4000" dirty="0" err="1"/>
              <a:t>borró</a:t>
            </a:r>
            <a:r>
              <a:rPr lang="en-US" sz="4000" dirty="0"/>
              <a:t> </a:t>
            </a:r>
            <a:r>
              <a:rPr lang="en-US" sz="4000" dirty="0" err="1"/>
              <a:t>nuestros</a:t>
            </a:r>
            <a:r>
              <a:rPr lang="en-US" sz="4000" dirty="0"/>
              <a:t> </a:t>
            </a:r>
            <a:r>
              <a:rPr lang="en-US" sz="4000" dirty="0" err="1"/>
              <a:t>pecados</a:t>
            </a:r>
            <a:br>
              <a:rPr lang="en-US" sz="4000" dirty="0"/>
            </a:br>
            <a:r>
              <a:rPr lang="en-US" sz="4000" dirty="0" err="1"/>
              <a:t>en</a:t>
            </a:r>
            <a:r>
              <a:rPr lang="en-US" sz="4000" dirty="0"/>
              <a:t> la </a:t>
            </a:r>
            <a:r>
              <a:rPr lang="en-US" sz="4000" dirty="0" err="1"/>
              <a:t>cruz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FA77F-33DC-DD55-EE77-EDB2E3694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DA87733-630B-F82C-A73A-5F512D6200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3325AE-770F-AB6F-22C7-7AA8D6BB65D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102FDFB-EA3E-794B-D03A-BFA7E291629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0E9629-EE58-9F2F-407F-24125629BF9B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¡Sangre! Sangre tan preciosa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8BF5C8-BC9D-D18C-3406-6460C200AEF2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Frances R. Havergal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834EAF-0E0F-2F3D-67F2-6C3D66383D8B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Sangre pura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nos</a:t>
            </a:r>
            <a:r>
              <a:rPr lang="en-US" sz="4000" dirty="0"/>
              <a:t> </a:t>
            </a:r>
            <a:r>
              <a:rPr lang="en-US" sz="4000" dirty="0" err="1"/>
              <a:t>salva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nos</a:t>
            </a:r>
            <a:r>
              <a:rPr lang="en-US" sz="4000" dirty="0"/>
              <a:t> </a:t>
            </a:r>
            <a:r>
              <a:rPr lang="en-US" sz="4000" dirty="0" err="1"/>
              <a:t>redime</a:t>
            </a:r>
            <a:r>
              <a:rPr lang="en-US" sz="4000" dirty="0"/>
              <a:t> </a:t>
            </a:r>
            <a:r>
              <a:rPr lang="en-US" sz="4000" dirty="0" err="1"/>
              <a:t>ya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Paz perfecta sin mis </a:t>
            </a:r>
            <a:r>
              <a:rPr lang="en-US" sz="4000" dirty="0" err="1"/>
              <a:t>obras</a:t>
            </a:r>
            <a:br>
              <a:rPr lang="en-US" sz="4000" dirty="0"/>
            </a:br>
            <a:r>
              <a:rPr lang="en-US" sz="4000" dirty="0"/>
              <a:t>Dios me da.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5C4DA14-B5C7-2AEB-C9C0-F736D171213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7929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5E110-37A0-46F6-F2CC-99EC5D1BE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FF6DA75-746A-3F77-8C45-AA9406E4D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F9841B-E98C-74FC-3860-52359555EBE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F9E7AEA-21D4-704D-C369-3B917507285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492476-CDCE-C165-4BBB-9469C1BCC573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¡Sangre! Sangre tan preciosa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43A8FC-3193-3AC6-5C73-41198F26F58E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Frances R. Havergal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9042E0-C89D-A9C8-A2BE-DBBFD2D1841C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¡Sangre!  Sangre tan </a:t>
            </a:r>
            <a:r>
              <a:rPr lang="en-US" sz="4000" dirty="0" err="1"/>
              <a:t>preciosa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no </a:t>
            </a:r>
            <a:r>
              <a:rPr lang="en-US" sz="4000" dirty="0" err="1"/>
              <a:t>resistas</a:t>
            </a:r>
            <a:r>
              <a:rPr lang="en-US" sz="4000" dirty="0"/>
              <a:t> </a:t>
            </a:r>
            <a:r>
              <a:rPr lang="en-US" sz="4000" dirty="0" err="1"/>
              <a:t>más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Su </a:t>
            </a:r>
            <a:r>
              <a:rPr lang="en-US" sz="4000" dirty="0" err="1"/>
              <a:t>eficacia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salvarte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la </a:t>
            </a:r>
            <a:r>
              <a:rPr lang="en-US" sz="4000" dirty="0" err="1"/>
              <a:t>verás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11D28A1-394C-3F95-2D44-7199324EC35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4292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D29A6-DA11-F5EA-26CF-EB62D72EE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F1CDAB3-721C-D5E6-16BF-0ED553AF7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14FDB3-2D59-955C-7812-8756F9DB754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0BC4B0F-4145-7293-15CB-AD6FABE13C9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95D98B-B5C5-08B6-C438-DBC5F0609D2D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¡Sangre! Sangre tan preciosa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01831D-3945-BBFF-5158-04B8194248D7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Frances R. Havergal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B75FC4-823C-ECDB-78C0-4226190BAC90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Tus </a:t>
            </a:r>
            <a:r>
              <a:rPr lang="en-US" sz="4000" dirty="0" err="1"/>
              <a:t>pecados</a:t>
            </a:r>
            <a:r>
              <a:rPr lang="en-US" sz="4000" dirty="0"/>
              <a:t> son tan </a:t>
            </a:r>
            <a:r>
              <a:rPr lang="en-US" sz="4000" dirty="0" err="1"/>
              <a:t>rojos</a:t>
            </a:r>
            <a:br>
              <a:rPr lang="en-US" sz="4000" dirty="0"/>
            </a:br>
            <a:r>
              <a:rPr lang="en-US" sz="4000" dirty="0" err="1"/>
              <a:t>como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carmesí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Esta </a:t>
            </a:r>
            <a:r>
              <a:rPr lang="en-US" sz="4000" dirty="0" err="1"/>
              <a:t>sangre</a:t>
            </a:r>
            <a:r>
              <a:rPr lang="en-US" sz="4000" dirty="0"/>
              <a:t> </a:t>
            </a:r>
            <a:r>
              <a:rPr lang="en-US" sz="4000" dirty="0" err="1"/>
              <a:t>poderosa</a:t>
            </a:r>
            <a:br>
              <a:rPr lang="en-US" sz="4000" dirty="0"/>
            </a:br>
            <a:r>
              <a:rPr lang="en-US" sz="4000" dirty="0"/>
              <a:t>es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ti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AA7FCEF-261C-FA64-1A0E-B1F0D72CD8F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9753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B21-5216-451F-6E31-840500819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4F360AEE-0EAB-76E2-FD81-8301ACEC2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46E8CB-1FAD-5DD9-FFD0-C6BD68CCA17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D5D1DD9-8737-3847-C64A-1BCA708BC9D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C59B73-3522-7E07-607A-DDE965DFD14F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¡Sangre! Sangre tan preciosa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C836F9-6D9A-85C7-E447-3C91E4D33D8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Frances R. Havergal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73E6E1-4F6C-F36F-FA37-0874560FAAF0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5.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Sangre de Jesús, </a:t>
            </a:r>
            <a:r>
              <a:rPr lang="en-US" sz="4000" dirty="0" err="1"/>
              <a:t>valiosa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libre para </a:t>
            </a:r>
            <a:r>
              <a:rPr lang="en-US" sz="4000" dirty="0" err="1"/>
              <a:t>mí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que</a:t>
            </a:r>
            <a:r>
              <a:rPr lang="en-US" sz="4000" dirty="0"/>
              <a:t> me </a:t>
            </a:r>
            <a:r>
              <a:rPr lang="en-US" sz="4000" dirty="0" err="1"/>
              <a:t>guarda</a:t>
            </a:r>
            <a:r>
              <a:rPr lang="en-US" sz="4000" dirty="0"/>
              <a:t> de </a:t>
            </a:r>
            <a:r>
              <a:rPr lang="en-US" sz="4000" dirty="0" err="1"/>
              <a:t>pecado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aun</a:t>
            </a:r>
            <a:r>
              <a:rPr lang="en-US" sz="4000" dirty="0"/>
              <a:t> </a:t>
            </a:r>
            <a:r>
              <a:rPr lang="en-US" sz="4000" dirty="0" err="1"/>
              <a:t>aquí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BE67B90-0990-57DE-AFB7-9B342D8BC07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9923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50ED7-925A-28F2-B01D-0BA872301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7E27B21-0003-9DDF-7320-8F6916C37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57FFFD-C023-1B2B-2491-7487C4B7AFE6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04A36F0-3760-54EF-8627-C575F3060FD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31C376-4D08-7EFA-6BE5-B7094231C7ED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¡Sangre! Sangre tan preciosa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2152C6-2E24-03A3-5153-DFFB0F6DA64E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Frances R. Havergal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5C38C2-980C-93C6-D377-68DE5BC7C6B7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6.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Cuando </a:t>
            </a:r>
            <a:r>
              <a:rPr lang="en-US" sz="4000" dirty="0" err="1"/>
              <a:t>en</a:t>
            </a:r>
            <a:r>
              <a:rPr lang="en-US" sz="4000" dirty="0"/>
              <a:t> gloria </a:t>
            </a:r>
            <a:r>
              <a:rPr lang="en-US" sz="4000" dirty="0" err="1"/>
              <a:t>estaremos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junto con Jesús,</a:t>
            </a:r>
            <a:br>
              <a:rPr lang="en-US" sz="4000" dirty="0"/>
            </a:br>
            <a:r>
              <a:rPr lang="en-US" sz="4000" dirty="0"/>
              <a:t>con las </a:t>
            </a:r>
            <a:r>
              <a:rPr lang="en-US" sz="4000" dirty="0" err="1"/>
              <a:t>huestes</a:t>
            </a:r>
            <a:r>
              <a:rPr lang="en-US" sz="4000" dirty="0"/>
              <a:t> </a:t>
            </a:r>
            <a:r>
              <a:rPr lang="en-US" sz="4000" dirty="0" err="1"/>
              <a:t>cantaremos</a:t>
            </a:r>
            <a:br>
              <a:rPr lang="en-US" sz="4000" dirty="0"/>
            </a:br>
            <a:r>
              <a:rPr lang="en-US" sz="4000" dirty="0"/>
              <a:t>de la </a:t>
            </a:r>
            <a:r>
              <a:rPr lang="en-US" sz="4000" dirty="0" err="1"/>
              <a:t>cruz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FF1AC45-EBB5-1518-4AEA-D9780A972DF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55574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</TotalTime>
  <Words>252</Words>
  <Application>Microsoft Macintosh PowerPoint</Application>
  <PresentationFormat>Widescreen</PresentationFormat>
  <Paragraphs>36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8</cp:revision>
  <dcterms:created xsi:type="dcterms:W3CDTF">2022-05-23T20:34:02Z</dcterms:created>
  <dcterms:modified xsi:type="dcterms:W3CDTF">2026-04-16T17:20:07Z</dcterms:modified>
</cp:coreProperties>
</file>