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62" r:id="rId5"/>
    <p:sldId id="258" r:id="rId6"/>
    <p:sldId id="261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09" d="100"/>
          <a:sy n="109" d="100"/>
        </p:scale>
        <p:origin x="112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Salvo y </a:t>
            </a:r>
            <a:r>
              <a:rPr lang="en-US" sz="4000" dirty="0" err="1"/>
              <a:t>feliz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Jesús </a:t>
            </a:r>
            <a:r>
              <a:rPr lang="en-US" sz="4000" dirty="0" err="1"/>
              <a:t>ya</a:t>
            </a:r>
            <a:r>
              <a:rPr lang="en-US" sz="4000" dirty="0"/>
              <a:t> soy,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por</a:t>
            </a:r>
            <a:r>
              <a:rPr lang="en-US" sz="4000" dirty="0"/>
              <a:t> mi </a:t>
            </a:r>
            <a:r>
              <a:rPr lang="en-US" sz="4000" dirty="0" err="1"/>
              <a:t>senda</a:t>
            </a:r>
            <a:r>
              <a:rPr lang="en-US" sz="4000" dirty="0"/>
              <a:t> cantando </a:t>
            </a:r>
            <a:r>
              <a:rPr lang="en-US" sz="4000" dirty="0" err="1"/>
              <a:t>voy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Sí</a:t>
            </a:r>
            <a:r>
              <a:rPr lang="en-US" sz="4000" dirty="0"/>
              <a:t>, soy </a:t>
            </a:r>
            <a:r>
              <a:rPr lang="en-US" sz="4000" dirty="0" err="1"/>
              <a:t>feliz</a:t>
            </a:r>
            <a:r>
              <a:rPr lang="en-US" sz="4000" dirty="0"/>
              <a:t>, </a:t>
            </a:r>
            <a:r>
              <a:rPr lang="en-US" sz="4000" dirty="0" err="1"/>
              <a:t>pues</a:t>
            </a:r>
            <a:r>
              <a:rPr lang="en-US" sz="4000" dirty="0"/>
              <a:t>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Jesús me </a:t>
            </a:r>
            <a:r>
              <a:rPr lang="en-US" sz="4000" dirty="0" err="1"/>
              <a:t>incluye</a:t>
            </a:r>
            <a:r>
              <a:rPr lang="en-US" sz="4000" dirty="0"/>
              <a:t> a </a:t>
            </a:r>
            <a:r>
              <a:rPr lang="en-US" sz="4000" dirty="0" err="1"/>
              <a:t>mí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B7D57-CB58-29B4-825E-F9D69B5A0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6810AAF-7675-E90A-2A10-9093AE920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4C10AA-FD70-13BB-9FC8-A315B81308D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147818-AADF-AB83-3443-C3066FC5C38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D0DB7B-4FDC-728D-B44F-3589D19D3D3C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2E080-FED9-55C4-1D44-2107BAEDEB30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599CD1-AFE4-E975-0B3F-D9A6A0FEA8E1}"/>
              </a:ext>
            </a:extLst>
          </p:cNvPr>
          <p:cNvSpPr/>
          <p:nvPr/>
        </p:nvSpPr>
        <p:spPr>
          <a:xfrm>
            <a:off x="481914" y="1990679"/>
            <a:ext cx="11030147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D53D29-E130-8989-9A7F-FE0F6F0F26C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042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189F-108D-A424-3DF1-11565AB84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08DF678-9117-0879-057A-6FF6B93A0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A1F055-980A-4CDE-637A-65BF8363B00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2279B13-9DFD-F04C-F2F7-ECBD6CB0EB4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368535-2727-6610-9645-47EF69C3C479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458F46-F206-A547-7CC6-F839B9679701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B0373D-CD2B-413D-8B5F-198C5632717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Gozo al leer: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tenga</a:t>
            </a:r>
            <a:r>
              <a:rPr lang="en-US" sz="4000" dirty="0"/>
              <a:t> sed,</a:t>
            </a:r>
            <a:br>
              <a:rPr lang="en-US" sz="4000" dirty="0"/>
            </a:br>
            <a:r>
              <a:rPr lang="en-US" sz="4000" dirty="0" err="1"/>
              <a:t>venga</a:t>
            </a:r>
            <a:r>
              <a:rPr lang="en-US" sz="4000" dirty="0"/>
              <a:t> a la </a:t>
            </a:r>
            <a:r>
              <a:rPr lang="en-US" sz="4000" dirty="0" err="1"/>
              <a:t>fuente</a:t>
            </a:r>
            <a:r>
              <a:rPr lang="en-US" sz="4000" dirty="0"/>
              <a:t> de </a:t>
            </a:r>
            <a:r>
              <a:rPr lang="en-US" sz="4000" dirty="0" err="1"/>
              <a:t>vida</a:t>
            </a:r>
            <a:r>
              <a:rPr lang="en-US" sz="4000" dirty="0"/>
              <a:t> y bien.</a:t>
            </a:r>
            <a:br>
              <a:rPr lang="en-US" sz="4000" dirty="0"/>
            </a:br>
            <a:r>
              <a:rPr lang="en-US" sz="4000" dirty="0"/>
              <a:t>¡Gozo </a:t>
            </a:r>
            <a:r>
              <a:rPr lang="en-US" sz="4000" dirty="0" err="1"/>
              <a:t>inefable</a:t>
            </a:r>
            <a:r>
              <a:rPr lang="en-US" sz="4000" dirty="0"/>
              <a:t>! Muy bien lo </a:t>
            </a:r>
            <a:r>
              <a:rPr lang="en-US" sz="4000" dirty="0" err="1"/>
              <a:t>sé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Jesús me </a:t>
            </a:r>
            <a:r>
              <a:rPr lang="en-US" sz="4000" dirty="0" err="1"/>
              <a:t>incluye</a:t>
            </a:r>
            <a:r>
              <a:rPr lang="en-US" sz="4000" dirty="0"/>
              <a:t> a </a:t>
            </a:r>
            <a:r>
              <a:rPr lang="en-US" sz="4000" dirty="0" err="1"/>
              <a:t>mí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5D2C0B-C754-4037-2985-3C9FB152F01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99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5A17A-8A3C-2F72-CC6C-EB58EA56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233795C-D345-C0EB-B46E-CD316C3C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C56687-B80A-D6E1-5082-DBA9396A5B2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D6A144E-1E8B-F4CD-D537-895C71E426D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94B940-CA9C-5D28-0756-8B6F47B5E1B4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B43ECE-7581-80B2-05F4-3D367D8B0D7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C54ADD-3F52-1796-8C75-E655EBB99D48}"/>
              </a:ext>
            </a:extLst>
          </p:cNvPr>
          <p:cNvSpPr/>
          <p:nvPr/>
        </p:nvSpPr>
        <p:spPr>
          <a:xfrm>
            <a:off x="481914" y="1990679"/>
            <a:ext cx="11030147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8ED0F9-93A4-3F9A-08AD-E79F6FE4357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08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0F308-8276-2176-1D24-70B4F9AEB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CDDB33A-990B-6409-FE1E-81C9A8FB8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5EA8E6-FCA1-8F87-2C10-ECB8B2A6067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B89F74-8FF1-855D-E1AC-6F8948A268D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8F27F-B0B5-6B59-2613-0237CC6AE6D3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6CDF0D-E535-25F9-3B25-E645EA331EE8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C6D13B-BB09-4D9D-9561-13495A050E90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Siempre </a:t>
            </a:r>
            <a:r>
              <a:rPr lang="en-US" sz="4000" dirty="0" err="1"/>
              <a:t>el</a:t>
            </a:r>
            <a:r>
              <a:rPr lang="en-US" sz="4000" dirty="0"/>
              <a:t> Espíritu dice: Ven,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llama al </a:t>
            </a:r>
            <a:r>
              <a:rPr lang="en-US" sz="4000" dirty="0" err="1"/>
              <a:t>más</a:t>
            </a:r>
            <a:r>
              <a:rPr lang="en-US" sz="4000" dirty="0"/>
              <a:t> alto Edén;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llamarme</a:t>
            </a:r>
            <a:r>
              <a:rPr lang="en-US" sz="4000" dirty="0"/>
              <a:t> </a:t>
            </a:r>
            <a:r>
              <a:rPr lang="en-US" sz="4000" dirty="0" err="1"/>
              <a:t>hace</a:t>
            </a:r>
            <a:r>
              <a:rPr lang="en-US" sz="4000" dirty="0"/>
              <a:t> </a:t>
            </a:r>
            <a:r>
              <a:rPr lang="en-US" sz="4000" dirty="0" err="1"/>
              <a:t>ver</a:t>
            </a:r>
            <a:r>
              <a:rPr lang="en-US" sz="4000" dirty="0"/>
              <a:t> también,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Jesús me </a:t>
            </a:r>
            <a:r>
              <a:rPr lang="en-US" sz="4000" dirty="0" err="1"/>
              <a:t>incluye</a:t>
            </a:r>
            <a:r>
              <a:rPr lang="en-US" sz="4000" dirty="0"/>
              <a:t> a </a:t>
            </a:r>
            <a:r>
              <a:rPr lang="en-US" sz="4000" dirty="0" err="1"/>
              <a:t>mí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C518F9-5A57-C1DF-F1CF-5A6CBDC61FF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297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044A0-22B2-2F3E-18E0-350EAD897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0745C16-7EE9-F512-06E4-CE40C42BF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E9C3D7-3597-7EB9-C16D-5A4E360BD0B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9BA2E7F-88B6-C8EC-AACA-005D1C9B767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EFEA1C-5CE2-8128-49E1-CE605AF856B0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3A2B19-3B2D-EB29-C44F-FDCAE55060D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E4095A-2AC7-3B95-9BD5-5736CEA56DB6}"/>
              </a:ext>
            </a:extLst>
          </p:cNvPr>
          <p:cNvSpPr/>
          <p:nvPr/>
        </p:nvSpPr>
        <p:spPr>
          <a:xfrm>
            <a:off x="481914" y="1990679"/>
            <a:ext cx="11030147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1385C5-F4DB-0B7F-3862-85CF05CBB35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78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6A8E1-F55E-D9A9-0854-D6D65DD6B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77F8ED6-03B5-778D-C6CD-7BCC27316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3C5DC9-9124-FC97-A147-9D66B54EBDD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C08D08-CB8A-7019-2B21-EDB0CCE7596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03587A-7BA9-E830-6A0C-1EDC103F4D85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6852D3-0742-CDFC-1660-93E913E1DF9E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532CAF-A4EF-AA9D-AC33-205BB618EE67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Alma </a:t>
            </a:r>
            <a:r>
              <a:rPr lang="en-US" sz="4000" dirty="0" err="1"/>
              <a:t>infeliz</a:t>
            </a:r>
            <a:r>
              <a:rPr lang="en-US" sz="4000" dirty="0"/>
              <a:t>, </a:t>
            </a:r>
            <a:r>
              <a:rPr lang="en-US" sz="4000" dirty="0" err="1"/>
              <a:t>ven</a:t>
            </a:r>
            <a:r>
              <a:rPr lang="en-US" sz="4000" dirty="0"/>
              <a:t> y </a:t>
            </a:r>
            <a:r>
              <a:rPr lang="en-US" sz="4000" dirty="0" err="1"/>
              <a:t>encontrarás</a:t>
            </a:r>
            <a:br>
              <a:rPr lang="en-US" sz="4000" dirty="0"/>
            </a:br>
            <a:r>
              <a:rPr lang="en-US" sz="4000" dirty="0" err="1"/>
              <a:t>dicha</a:t>
            </a:r>
            <a:r>
              <a:rPr lang="en-US" sz="4000" dirty="0"/>
              <a:t> </a:t>
            </a:r>
            <a:r>
              <a:rPr lang="en-US" sz="4000" dirty="0" err="1"/>
              <a:t>indecible</a:t>
            </a:r>
            <a:r>
              <a:rPr lang="en-US" sz="4000" dirty="0"/>
              <a:t>, </a:t>
            </a:r>
            <a:r>
              <a:rPr lang="en-US" sz="4000" dirty="0" err="1"/>
              <a:t>consuelo</a:t>
            </a:r>
            <a:r>
              <a:rPr lang="en-US" sz="4000" dirty="0"/>
              <a:t> y </a:t>
            </a:r>
            <a:r>
              <a:rPr lang="en-US" sz="4000" dirty="0" err="1"/>
              <a:t>paz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ven</a:t>
            </a:r>
            <a:r>
              <a:rPr lang="en-US" sz="4000" dirty="0"/>
              <a:t> sin </a:t>
            </a:r>
            <a:r>
              <a:rPr lang="en-US" sz="4000" dirty="0" err="1"/>
              <a:t>tardar</a:t>
            </a:r>
            <a:r>
              <a:rPr lang="en-US" sz="4000" dirty="0"/>
              <a:t> y saber </a:t>
            </a:r>
            <a:r>
              <a:rPr lang="en-US" sz="4000" dirty="0" err="1"/>
              <a:t>podrás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Jesús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incluye</a:t>
            </a:r>
            <a:r>
              <a:rPr lang="en-US" sz="4000" dirty="0"/>
              <a:t> a </a:t>
            </a:r>
            <a:r>
              <a:rPr lang="en-US" sz="4000" dirty="0" err="1"/>
              <a:t>ti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5D850D-C0F8-9388-02F0-259A06402BA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16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3CB67-1633-CCF0-A686-CE91709F7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B97862C-4319-84A0-C033-5CA0255E0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A0D0BB-96B5-29B5-8638-607E7A3296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FD5F23-AEBC-7A06-F06F-E90F72334D4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7FE60D-D3A8-A45D-7A8E-FA30D8F5425B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Salvo y feliz por Jesús ya soy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9A1683-C08D-38C6-E9F1-810455E51FEA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Johnson Oatman Jr.</a:t>
            </a:r>
          </a:p>
          <a:p>
            <a:r>
              <a:rPr lang="es-ES_tradnl" i="1" dirty="0"/>
              <a:t>Traducción: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021FFD-41C7-DE7D-A7FF-FFCAC8CD7CF2}"/>
              </a:ext>
            </a:extLst>
          </p:cNvPr>
          <p:cNvSpPr/>
          <p:nvPr/>
        </p:nvSpPr>
        <p:spPr>
          <a:xfrm>
            <a:off x="481914" y="1990679"/>
            <a:ext cx="11030147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Jesús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; oh </a:t>
            </a:r>
            <a:r>
              <a:rPr lang="en-US" sz="4000" i="1" dirty="0" err="1"/>
              <a:t>sí</a:t>
            </a:r>
            <a:r>
              <a:rPr lang="en-US" sz="4000" i="1" dirty="0"/>
              <a:t>,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En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tierno</a:t>
            </a:r>
            <a:r>
              <a:rPr lang="en-US" sz="4000" i="1" dirty="0"/>
              <a:t> </a:t>
            </a:r>
            <a:r>
              <a:rPr lang="en-US" sz="4000" i="1" dirty="0" err="1"/>
              <a:t>llamamiento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r>
              <a:rPr lang="en-US" sz="4000" i="1" dirty="0"/>
              <a:t> me </a:t>
            </a:r>
            <a:r>
              <a:rPr lang="en-US" sz="4000" i="1" dirty="0" err="1"/>
              <a:t>incluye</a:t>
            </a:r>
            <a:r>
              <a:rPr lang="en-US" sz="4000" i="1" dirty="0"/>
              <a:t> a </a:t>
            </a:r>
            <a:r>
              <a:rPr lang="en-US" sz="4000" i="1" dirty="0" err="1"/>
              <a:t>mí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FCE54EC-3731-2C09-24D3-4776CE73729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11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548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</cp:revision>
  <dcterms:created xsi:type="dcterms:W3CDTF">2022-05-23T20:34:02Z</dcterms:created>
  <dcterms:modified xsi:type="dcterms:W3CDTF">2026-04-16T17:14:17Z</dcterms:modified>
</cp:coreProperties>
</file>