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62" r:id="rId5"/>
    <p:sldId id="258" r:id="rId6"/>
    <p:sldId id="263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Salvo </a:t>
            </a:r>
            <a:r>
              <a:rPr lang="en-US" sz="6000" dirty="0" err="1"/>
              <a:t>en</a:t>
            </a:r>
            <a:r>
              <a:rPr lang="en-US" sz="6000" dirty="0"/>
              <a:t> </a:t>
            </a:r>
            <a:r>
              <a:rPr lang="en-US" sz="6000" dirty="0" err="1"/>
              <a:t>los</a:t>
            </a:r>
            <a:r>
              <a:rPr lang="en-US" sz="6000" dirty="0"/>
              <a:t> </a:t>
            </a:r>
            <a:r>
              <a:rPr lang="en-US" sz="6000" dirty="0" err="1"/>
              <a:t>tiernos</a:t>
            </a:r>
            <a:r>
              <a:rPr lang="en-US" sz="6000" dirty="0"/>
              <a:t> </a:t>
            </a:r>
            <a:r>
              <a:rPr lang="en-US" sz="6000" dirty="0" err="1"/>
              <a:t>brazos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Salvo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tiernos</a:t>
            </a:r>
            <a:r>
              <a:rPr lang="en-US" sz="4000" dirty="0"/>
              <a:t> </a:t>
            </a:r>
            <a:r>
              <a:rPr lang="en-US" sz="4000" dirty="0" err="1"/>
              <a:t>brazos</a:t>
            </a:r>
            <a:r>
              <a:rPr lang="en-US" sz="4000" dirty="0"/>
              <a:t>, de mi Jesús </a:t>
            </a:r>
            <a:r>
              <a:rPr lang="en-US" sz="4000" dirty="0" err="1"/>
              <a:t>seré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amoroso </a:t>
            </a:r>
            <a:r>
              <a:rPr lang="en-US" sz="4000" dirty="0" err="1"/>
              <a:t>pecho</a:t>
            </a:r>
            <a:r>
              <a:rPr lang="en-US" sz="4000" dirty="0"/>
              <a:t> dulce </a:t>
            </a:r>
            <a:r>
              <a:rPr lang="en-US" sz="4000" dirty="0" err="1"/>
              <a:t>reposaré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Este es sin </a:t>
            </a:r>
            <a:r>
              <a:rPr lang="en-US" sz="4000" dirty="0" err="1"/>
              <a:t>duda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eco de celestial canción,</a:t>
            </a:r>
            <a:br>
              <a:rPr lang="en-US" sz="4000" dirty="0"/>
            </a:br>
            <a:r>
              <a:rPr lang="en-US" sz="4000" dirty="0" err="1"/>
              <a:t>que</a:t>
            </a:r>
            <a:r>
              <a:rPr lang="en-US" sz="4000" dirty="0"/>
              <a:t> de </a:t>
            </a:r>
            <a:r>
              <a:rPr lang="en-US" sz="4000" dirty="0" err="1"/>
              <a:t>inefable</a:t>
            </a:r>
            <a:r>
              <a:rPr lang="en-US" sz="4000" dirty="0"/>
              <a:t> </a:t>
            </a:r>
            <a:r>
              <a:rPr lang="en-US" sz="4000" dirty="0" err="1"/>
              <a:t>gozo</a:t>
            </a:r>
            <a:r>
              <a:rPr lang="en-US" sz="4000" dirty="0"/>
              <a:t> </a:t>
            </a:r>
            <a:r>
              <a:rPr lang="en-US" sz="4000" dirty="0" err="1"/>
              <a:t>llena</a:t>
            </a:r>
            <a:r>
              <a:rPr lang="en-US" sz="4000" dirty="0"/>
              <a:t> mi </a:t>
            </a:r>
            <a:r>
              <a:rPr lang="en-US" sz="4000" dirty="0" err="1"/>
              <a:t>corazón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AF539-BD76-D2C1-CC5C-0C0C8173C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F032669-8A50-0B60-51B8-624BFEC21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015D5F-860B-5F55-FBF8-5459C1583D3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ADCEA16-9B85-17FD-26E2-5E6A9084C33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38CDA1-1328-9C56-B013-E268676E45FB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Salvo </a:t>
            </a:r>
            <a:r>
              <a:rPr lang="en-US" sz="6000" dirty="0" err="1"/>
              <a:t>en</a:t>
            </a:r>
            <a:r>
              <a:rPr lang="en-US" sz="6000" dirty="0"/>
              <a:t> </a:t>
            </a:r>
            <a:r>
              <a:rPr lang="en-US" sz="6000" dirty="0" err="1"/>
              <a:t>los</a:t>
            </a:r>
            <a:r>
              <a:rPr lang="en-US" sz="6000" dirty="0"/>
              <a:t> </a:t>
            </a:r>
            <a:r>
              <a:rPr lang="en-US" sz="6000" dirty="0" err="1"/>
              <a:t>tiernos</a:t>
            </a:r>
            <a:r>
              <a:rPr lang="en-US" sz="6000" dirty="0"/>
              <a:t> </a:t>
            </a:r>
            <a:r>
              <a:rPr lang="en-US" sz="6000" dirty="0" err="1"/>
              <a:t>brazos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2A696B-3D7D-477D-6BF6-F63BF2A3D7F5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E91E9E-217C-5352-79E4-53C5D161918A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Salvo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los</a:t>
            </a:r>
            <a:r>
              <a:rPr lang="en-US" sz="4000" i="1" dirty="0"/>
              <a:t> </a:t>
            </a:r>
            <a:r>
              <a:rPr lang="en-US" sz="4000" i="1" dirty="0" err="1"/>
              <a:t>tiernos</a:t>
            </a:r>
            <a:r>
              <a:rPr lang="en-US" sz="4000" i="1" dirty="0"/>
              <a:t> </a:t>
            </a:r>
            <a:r>
              <a:rPr lang="en-US" sz="4000" i="1" dirty="0" err="1"/>
              <a:t>brazos</a:t>
            </a:r>
            <a:br>
              <a:rPr lang="en-US" sz="4000" dirty="0"/>
            </a:br>
            <a:r>
              <a:rPr lang="en-US" sz="4000" i="1" dirty="0"/>
              <a:t>de mi Jesús </a:t>
            </a:r>
            <a:r>
              <a:rPr lang="en-US" sz="4000" i="1" dirty="0" err="1"/>
              <a:t>seré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y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su</a:t>
            </a:r>
            <a:r>
              <a:rPr lang="en-US" sz="4000" i="1" dirty="0"/>
              <a:t> amoroso </a:t>
            </a:r>
            <a:r>
              <a:rPr lang="en-US" sz="4000" i="1" dirty="0" err="1"/>
              <a:t>pecho</a:t>
            </a:r>
            <a:br>
              <a:rPr lang="en-US" sz="4000" dirty="0"/>
            </a:br>
            <a:r>
              <a:rPr lang="en-US" sz="4000" i="1" dirty="0"/>
              <a:t>dulce </a:t>
            </a:r>
            <a:r>
              <a:rPr lang="en-US" sz="4000" i="1" dirty="0" err="1"/>
              <a:t>reposaré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4D4D84-3792-711C-4F24-C11B0CFD850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5427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6A288-DD8C-F047-BFA5-2049D36F2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CFC850D-2E6E-3346-715E-7FA3DAA2F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BE6818-4D9E-855F-AC72-105CEC9F2DE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85A96B5-1CFA-D7B2-7CFA-C1870D4557F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5A3CEE-1189-1188-BE06-5CB327463735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Salvo </a:t>
            </a:r>
            <a:r>
              <a:rPr lang="en-US" sz="6000" dirty="0" err="1"/>
              <a:t>en</a:t>
            </a:r>
            <a:r>
              <a:rPr lang="en-US" sz="6000" dirty="0"/>
              <a:t> </a:t>
            </a:r>
            <a:r>
              <a:rPr lang="en-US" sz="6000" dirty="0" err="1"/>
              <a:t>los</a:t>
            </a:r>
            <a:r>
              <a:rPr lang="en-US" sz="6000" dirty="0"/>
              <a:t> </a:t>
            </a:r>
            <a:r>
              <a:rPr lang="en-US" sz="6000" dirty="0" err="1"/>
              <a:t>tiernos</a:t>
            </a:r>
            <a:r>
              <a:rPr lang="en-US" sz="6000" dirty="0"/>
              <a:t> </a:t>
            </a:r>
            <a:r>
              <a:rPr lang="en-US" sz="6000" dirty="0" err="1"/>
              <a:t>brazos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452D51-2DF3-CF07-CE24-43DE7DF1A2FD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223080-0291-8527-9069-FCBFA581C41B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 err="1"/>
              <a:t>Tiende</a:t>
            </a:r>
            <a:r>
              <a:rPr lang="en-US" sz="4000" dirty="0"/>
              <a:t> Jesús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brazos</a:t>
            </a:r>
            <a:r>
              <a:rPr lang="en-US" sz="4000" dirty="0"/>
              <a:t>, </a:t>
            </a:r>
            <a:r>
              <a:rPr lang="en-US" sz="4000" dirty="0" err="1"/>
              <a:t>bríndame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amistad</a:t>
            </a:r>
            <a:r>
              <a:rPr lang="en-US" sz="4000" dirty="0"/>
              <a:t>:</a:t>
            </a:r>
            <a:br>
              <a:rPr lang="en-US" sz="4000" dirty="0"/>
            </a:br>
            <a:r>
              <a:rPr lang="en-US" sz="4000" dirty="0"/>
              <a:t>a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poder</a:t>
            </a:r>
            <a:r>
              <a:rPr lang="en-US" sz="4000" dirty="0"/>
              <a:t> me </a:t>
            </a:r>
            <a:r>
              <a:rPr lang="en-US" sz="4000" dirty="0" err="1"/>
              <a:t>acojo</a:t>
            </a:r>
            <a:r>
              <a:rPr lang="en-US" sz="4000" dirty="0"/>
              <a:t>, no hay para </a:t>
            </a:r>
            <a:r>
              <a:rPr lang="en-US" sz="4000" dirty="0" err="1"/>
              <a:t>mí</a:t>
            </a:r>
            <a:r>
              <a:rPr lang="en-US" sz="4000" dirty="0"/>
              <a:t> </a:t>
            </a:r>
            <a:r>
              <a:rPr lang="en-US" sz="4000" dirty="0" err="1"/>
              <a:t>ansiedad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No </a:t>
            </a:r>
            <a:r>
              <a:rPr lang="en-US" sz="4000" dirty="0" err="1"/>
              <a:t>temeré</a:t>
            </a:r>
            <a:r>
              <a:rPr lang="en-US" sz="4000" dirty="0"/>
              <a:t> </a:t>
            </a:r>
            <a:r>
              <a:rPr lang="en-US" sz="4000" dirty="0" err="1"/>
              <a:t>si</a:t>
            </a:r>
            <a:r>
              <a:rPr lang="en-US" sz="4000" dirty="0"/>
              <a:t> </a:t>
            </a:r>
            <a:r>
              <a:rPr lang="en-US" sz="4000" dirty="0" err="1"/>
              <a:t>ruge</a:t>
            </a:r>
            <a:r>
              <a:rPr lang="en-US" sz="4000" dirty="0"/>
              <a:t> </a:t>
            </a:r>
            <a:r>
              <a:rPr lang="en-US" sz="4000" dirty="0" err="1"/>
              <a:t>hórrida</a:t>
            </a:r>
            <a:r>
              <a:rPr lang="en-US" sz="4000" dirty="0"/>
              <a:t> </a:t>
            </a:r>
            <a:r>
              <a:rPr lang="en-US" sz="4000" dirty="0" err="1"/>
              <a:t>tentación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ni</a:t>
            </a:r>
            <a:r>
              <a:rPr lang="en-US" sz="4000" dirty="0"/>
              <a:t> </a:t>
            </a:r>
            <a:r>
              <a:rPr lang="en-US" sz="4000" dirty="0" err="1"/>
              <a:t>causará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pecado</a:t>
            </a:r>
            <a:r>
              <a:rPr lang="en-US" sz="4000" dirty="0"/>
              <a:t> </a:t>
            </a:r>
            <a:r>
              <a:rPr lang="en-US" sz="4000" dirty="0" err="1"/>
              <a:t>daño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mi </a:t>
            </a:r>
            <a:r>
              <a:rPr lang="en-US" sz="4000" dirty="0" err="1"/>
              <a:t>corazón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47896D-D299-11B5-093A-2BB81F08DB4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1854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ABB02-C598-F993-085F-DFFFCD5EC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DCBFCE0-1FEF-B8B0-0942-CD5DBB408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1200AB-4850-B414-7605-06D7ECDAC29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2BD5206-7FA0-2A71-1497-2B0E8358D07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834349-4EAC-3570-9941-E77523028F30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Salvo </a:t>
            </a:r>
            <a:r>
              <a:rPr lang="en-US" sz="6000" dirty="0" err="1"/>
              <a:t>en</a:t>
            </a:r>
            <a:r>
              <a:rPr lang="en-US" sz="6000" dirty="0"/>
              <a:t> </a:t>
            </a:r>
            <a:r>
              <a:rPr lang="en-US" sz="6000" dirty="0" err="1"/>
              <a:t>los</a:t>
            </a:r>
            <a:r>
              <a:rPr lang="en-US" sz="6000" dirty="0"/>
              <a:t> </a:t>
            </a:r>
            <a:r>
              <a:rPr lang="en-US" sz="6000" dirty="0" err="1"/>
              <a:t>tiernos</a:t>
            </a:r>
            <a:r>
              <a:rPr lang="en-US" sz="6000" dirty="0"/>
              <a:t> </a:t>
            </a:r>
            <a:r>
              <a:rPr lang="en-US" sz="6000" dirty="0" err="1"/>
              <a:t>brazos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C4E063-A245-FF81-0AB6-3BC3DAE46AF3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983783-B492-6FB2-7D0B-E3CD012DA135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Salvo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los</a:t>
            </a:r>
            <a:r>
              <a:rPr lang="en-US" sz="4000" i="1" dirty="0"/>
              <a:t> </a:t>
            </a:r>
            <a:r>
              <a:rPr lang="en-US" sz="4000" i="1" dirty="0" err="1"/>
              <a:t>tiernos</a:t>
            </a:r>
            <a:r>
              <a:rPr lang="en-US" sz="4000" i="1" dirty="0"/>
              <a:t> </a:t>
            </a:r>
            <a:r>
              <a:rPr lang="en-US" sz="4000" i="1" dirty="0" err="1"/>
              <a:t>brazos</a:t>
            </a:r>
            <a:br>
              <a:rPr lang="en-US" sz="4000" dirty="0"/>
            </a:br>
            <a:r>
              <a:rPr lang="en-US" sz="4000" i="1" dirty="0"/>
              <a:t>de mi Jesús </a:t>
            </a:r>
            <a:r>
              <a:rPr lang="en-US" sz="4000" i="1" dirty="0" err="1"/>
              <a:t>seré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y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su</a:t>
            </a:r>
            <a:r>
              <a:rPr lang="en-US" sz="4000" i="1" dirty="0"/>
              <a:t> amoroso </a:t>
            </a:r>
            <a:r>
              <a:rPr lang="en-US" sz="4000" i="1" dirty="0" err="1"/>
              <a:t>pecho</a:t>
            </a:r>
            <a:br>
              <a:rPr lang="en-US" sz="4000" dirty="0"/>
            </a:br>
            <a:r>
              <a:rPr lang="en-US" sz="4000" i="1" dirty="0"/>
              <a:t>dulce </a:t>
            </a:r>
            <a:r>
              <a:rPr lang="en-US" sz="4000" i="1" dirty="0" err="1"/>
              <a:t>reposaré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968BC4-BAFA-7997-6C9C-08A9A59375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20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EA050-83C5-6721-6439-364D4E15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C0848A1-DE46-0509-2B4A-01F263B1E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70B90F-7FA2-69A4-3BDC-68C3D9D0D29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7FA2B7A-8873-6304-4168-9F884E70D87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C39BC7-8466-BBDE-1F43-99C6D4C6E32B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Salvo </a:t>
            </a:r>
            <a:r>
              <a:rPr lang="en-US" sz="6000" dirty="0" err="1"/>
              <a:t>en</a:t>
            </a:r>
            <a:r>
              <a:rPr lang="en-US" sz="6000" dirty="0"/>
              <a:t> </a:t>
            </a:r>
            <a:r>
              <a:rPr lang="en-US" sz="6000" dirty="0" err="1"/>
              <a:t>los</a:t>
            </a:r>
            <a:r>
              <a:rPr lang="en-US" sz="6000" dirty="0"/>
              <a:t> </a:t>
            </a:r>
            <a:r>
              <a:rPr lang="en-US" sz="6000" dirty="0" err="1"/>
              <a:t>tiernos</a:t>
            </a:r>
            <a:r>
              <a:rPr lang="en-US" sz="6000" dirty="0"/>
              <a:t> </a:t>
            </a:r>
            <a:r>
              <a:rPr lang="en-US" sz="6000" dirty="0" err="1"/>
              <a:t>brazos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D72193-801E-3B90-5431-9A675D69E682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3AA30A-EBB4-6723-2588-3CAFC6F0FF87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/>
              <a:t>De sus </a:t>
            </a:r>
            <a:r>
              <a:rPr lang="en-US" sz="4000" dirty="0" err="1"/>
              <a:t>amantes</a:t>
            </a:r>
            <a:r>
              <a:rPr lang="en-US" sz="4000" dirty="0"/>
              <a:t> </a:t>
            </a:r>
            <a:r>
              <a:rPr lang="en-US" sz="4000" dirty="0" err="1"/>
              <a:t>brazos</a:t>
            </a:r>
            <a:r>
              <a:rPr lang="en-US" sz="4000" dirty="0"/>
              <a:t>, la gran </a:t>
            </a:r>
            <a:r>
              <a:rPr lang="en-US" sz="4000" dirty="0" err="1"/>
              <a:t>solicitud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me libra de tristeza, me libra de </a:t>
            </a:r>
            <a:r>
              <a:rPr lang="en-US" sz="4000" dirty="0" err="1"/>
              <a:t>inquietud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si</a:t>
            </a:r>
            <a:r>
              <a:rPr lang="en-US" sz="4000" dirty="0"/>
              <a:t> </a:t>
            </a:r>
            <a:r>
              <a:rPr lang="en-US" sz="4000" dirty="0" err="1"/>
              <a:t>tal</a:t>
            </a:r>
            <a:r>
              <a:rPr lang="en-US" sz="4000" dirty="0"/>
              <a:t> </a:t>
            </a:r>
            <a:r>
              <a:rPr lang="en-US" sz="4000" dirty="0" err="1"/>
              <a:t>vez</a:t>
            </a:r>
            <a:r>
              <a:rPr lang="en-US" sz="4000" dirty="0"/>
              <a:t> hay </a:t>
            </a:r>
            <a:r>
              <a:rPr lang="en-US" sz="4000" dirty="0" err="1"/>
              <a:t>pruebas</a:t>
            </a:r>
            <a:r>
              <a:rPr lang="en-US" sz="4000" dirty="0"/>
              <a:t>, </a:t>
            </a:r>
            <a:r>
              <a:rPr lang="en-US" sz="4000" dirty="0" err="1"/>
              <a:t>fáciles</a:t>
            </a:r>
            <a:r>
              <a:rPr lang="en-US" sz="4000" dirty="0"/>
              <a:t> </a:t>
            </a:r>
            <a:r>
              <a:rPr lang="en-US" sz="4000" dirty="0" err="1"/>
              <a:t>pasarán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lágrimas</a:t>
            </a:r>
            <a:r>
              <a:rPr lang="en-US" sz="4000" dirty="0"/>
              <a:t> </a:t>
            </a:r>
            <a:r>
              <a:rPr lang="en-US" sz="4000" dirty="0" err="1"/>
              <a:t>si</a:t>
            </a:r>
            <a:r>
              <a:rPr lang="en-US" sz="4000" dirty="0"/>
              <a:t> </a:t>
            </a:r>
            <a:r>
              <a:rPr lang="en-US" sz="4000" dirty="0" err="1"/>
              <a:t>vertiere</a:t>
            </a:r>
            <a:r>
              <a:rPr lang="en-US" sz="4000" dirty="0"/>
              <a:t> pronto se </a:t>
            </a:r>
            <a:r>
              <a:rPr lang="en-US" sz="4000" dirty="0" err="1"/>
              <a:t>enjugarán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9B78DB5-4792-B3F5-96E8-946D5F0F5F2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179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36391-C34A-9E05-11A8-5ED3E07D3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E2464A1-71A7-B720-8CF5-E5028FCF7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D844F0-60E7-573E-3004-B4CFA1D6CFF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86BB9AB-23B9-B5FC-3DC4-DA3153EE811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D1909E-8ED9-A643-7E25-C23B930EF3B6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Salvo </a:t>
            </a:r>
            <a:r>
              <a:rPr lang="en-US" sz="6000" dirty="0" err="1"/>
              <a:t>en</a:t>
            </a:r>
            <a:r>
              <a:rPr lang="en-US" sz="6000" dirty="0"/>
              <a:t> </a:t>
            </a:r>
            <a:r>
              <a:rPr lang="en-US" sz="6000" dirty="0" err="1"/>
              <a:t>los</a:t>
            </a:r>
            <a:r>
              <a:rPr lang="en-US" sz="6000" dirty="0"/>
              <a:t> </a:t>
            </a:r>
            <a:r>
              <a:rPr lang="en-US" sz="6000" dirty="0" err="1"/>
              <a:t>tiernos</a:t>
            </a:r>
            <a:r>
              <a:rPr lang="en-US" sz="6000" dirty="0"/>
              <a:t> </a:t>
            </a:r>
            <a:r>
              <a:rPr lang="en-US" sz="6000" dirty="0" err="1"/>
              <a:t>brazos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59FF29-3BBB-D170-02E6-50C8D208B54F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6D21E6-4CF9-3C59-739D-C1F5F047A653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Salvo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los</a:t>
            </a:r>
            <a:r>
              <a:rPr lang="en-US" sz="4000" i="1" dirty="0"/>
              <a:t> </a:t>
            </a:r>
            <a:r>
              <a:rPr lang="en-US" sz="4000" i="1" dirty="0" err="1"/>
              <a:t>tiernos</a:t>
            </a:r>
            <a:r>
              <a:rPr lang="en-US" sz="4000" i="1" dirty="0"/>
              <a:t> </a:t>
            </a:r>
            <a:r>
              <a:rPr lang="en-US" sz="4000" i="1" dirty="0" err="1"/>
              <a:t>brazos</a:t>
            </a:r>
            <a:br>
              <a:rPr lang="en-US" sz="4000" dirty="0"/>
            </a:br>
            <a:r>
              <a:rPr lang="en-US" sz="4000" i="1" dirty="0"/>
              <a:t>de mi Jesús </a:t>
            </a:r>
            <a:r>
              <a:rPr lang="en-US" sz="4000" i="1" dirty="0" err="1"/>
              <a:t>seré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y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su</a:t>
            </a:r>
            <a:r>
              <a:rPr lang="en-US" sz="4000" i="1" dirty="0"/>
              <a:t> amoroso </a:t>
            </a:r>
            <a:r>
              <a:rPr lang="en-US" sz="4000" i="1" dirty="0" err="1"/>
              <a:t>pecho</a:t>
            </a:r>
            <a:br>
              <a:rPr lang="en-US" sz="4000" dirty="0"/>
            </a:br>
            <a:r>
              <a:rPr lang="en-US" sz="4000" i="1" dirty="0"/>
              <a:t>dulce </a:t>
            </a:r>
            <a:r>
              <a:rPr lang="en-US" sz="4000" i="1" dirty="0" err="1"/>
              <a:t>reposaré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54431E3-6B1D-1A6B-552F-13E5AFD081F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0713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378A2-0D5B-1EE6-C443-6080A59CA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8656E92-DBC4-64AF-76A4-00144FA69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6523C3-BE5F-490E-0022-EC872095895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F978B45-BA78-78DE-8CA3-B98D3794D64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181DCC-F46B-6961-743C-A735B7E8E852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Salvo </a:t>
            </a:r>
            <a:r>
              <a:rPr lang="en-US" sz="6000" dirty="0" err="1"/>
              <a:t>en</a:t>
            </a:r>
            <a:r>
              <a:rPr lang="en-US" sz="6000" dirty="0"/>
              <a:t> </a:t>
            </a:r>
            <a:r>
              <a:rPr lang="en-US" sz="6000" dirty="0" err="1"/>
              <a:t>los</a:t>
            </a:r>
            <a:r>
              <a:rPr lang="en-US" sz="6000" dirty="0"/>
              <a:t> </a:t>
            </a:r>
            <a:r>
              <a:rPr lang="en-US" sz="6000" dirty="0" err="1"/>
              <a:t>tiernos</a:t>
            </a:r>
            <a:r>
              <a:rPr lang="en-US" sz="6000" dirty="0"/>
              <a:t> </a:t>
            </a:r>
            <a:r>
              <a:rPr lang="en-US" sz="6000" dirty="0" err="1"/>
              <a:t>brazos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BE26A4-BE68-2977-8C21-31D29C173A2A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7DE988-026B-1AE8-0307-C43CBE763630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/>
              <a:t>Y </a:t>
            </a:r>
            <a:r>
              <a:rPr lang="en-US" sz="4000" dirty="0" err="1"/>
              <a:t>cruzaré</a:t>
            </a:r>
            <a:r>
              <a:rPr lang="en-US" sz="4000" dirty="0"/>
              <a:t> la </a:t>
            </a:r>
            <a:r>
              <a:rPr lang="en-US" sz="4000" dirty="0" err="1"/>
              <a:t>noche</a:t>
            </a:r>
            <a:r>
              <a:rPr lang="en-US" sz="4000" dirty="0"/>
              <a:t> </a:t>
            </a:r>
            <a:r>
              <a:rPr lang="en-US" sz="4000" dirty="0" err="1"/>
              <a:t>lóbrega</a:t>
            </a:r>
            <a:r>
              <a:rPr lang="en-US" sz="4000" dirty="0"/>
              <a:t>, sin </a:t>
            </a:r>
            <a:r>
              <a:rPr lang="en-US" sz="4000" dirty="0" err="1"/>
              <a:t>temor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hasta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venga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día de </a:t>
            </a:r>
            <a:r>
              <a:rPr lang="en-US" sz="4000" dirty="0" err="1"/>
              <a:t>perennal</a:t>
            </a:r>
            <a:r>
              <a:rPr lang="en-US" sz="4000" dirty="0"/>
              <a:t> fulgor.</a:t>
            </a:r>
            <a:br>
              <a:rPr lang="en-US" sz="4000" dirty="0"/>
            </a:br>
            <a:r>
              <a:rPr lang="en-US" sz="4000" dirty="0"/>
              <a:t>¡Cuán </a:t>
            </a:r>
            <a:r>
              <a:rPr lang="en-US" sz="4000" dirty="0" err="1"/>
              <a:t>placentero</a:t>
            </a:r>
            <a:r>
              <a:rPr lang="en-US" sz="4000" dirty="0"/>
              <a:t> </a:t>
            </a:r>
            <a:r>
              <a:rPr lang="en-US" sz="4000" dirty="0" err="1"/>
              <a:t>entonces</a:t>
            </a:r>
            <a:r>
              <a:rPr lang="en-US" sz="4000" dirty="0"/>
              <a:t> con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será</a:t>
            </a:r>
            <a:r>
              <a:rPr lang="en-US" sz="4000" dirty="0"/>
              <a:t> </a:t>
            </a:r>
            <a:r>
              <a:rPr lang="en-US" sz="4000" dirty="0" err="1"/>
              <a:t>morar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en</a:t>
            </a:r>
            <a:r>
              <a:rPr lang="en-US" sz="4000" dirty="0"/>
              <a:t> la </a:t>
            </a:r>
            <a:r>
              <a:rPr lang="en-US" sz="4000" dirty="0" err="1"/>
              <a:t>mansión</a:t>
            </a:r>
            <a:r>
              <a:rPr lang="en-US" sz="4000" dirty="0"/>
              <a:t> de gloria </a:t>
            </a:r>
            <a:r>
              <a:rPr lang="en-US" sz="4000" dirty="0" err="1"/>
              <a:t>siempre</a:t>
            </a:r>
            <a:r>
              <a:rPr lang="en-US" sz="4000" dirty="0"/>
              <a:t> con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reinar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3537F58-D3A3-E027-28C9-67982CED764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0483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191A1-8AF6-4FA2-455F-E8FD559A1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7A3E529-D331-AFFE-C1B4-C3E780704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9B6C06-6A49-6ABA-D5F5-9F845A035B0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D88F2B0-C7A1-2EE0-BA3E-807FE2AAF3C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E3E642-123A-A9C9-C68A-7E85EC24E68F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Salvo </a:t>
            </a:r>
            <a:r>
              <a:rPr lang="en-US" sz="6000" dirty="0" err="1"/>
              <a:t>en</a:t>
            </a:r>
            <a:r>
              <a:rPr lang="en-US" sz="6000" dirty="0"/>
              <a:t> </a:t>
            </a:r>
            <a:r>
              <a:rPr lang="en-US" sz="6000" dirty="0" err="1"/>
              <a:t>los</a:t>
            </a:r>
            <a:r>
              <a:rPr lang="en-US" sz="6000" dirty="0"/>
              <a:t> </a:t>
            </a:r>
            <a:r>
              <a:rPr lang="en-US" sz="6000" dirty="0" err="1"/>
              <a:t>tiernos</a:t>
            </a:r>
            <a:r>
              <a:rPr lang="en-US" sz="6000" dirty="0"/>
              <a:t> </a:t>
            </a:r>
            <a:r>
              <a:rPr lang="en-US" sz="6000" dirty="0" err="1"/>
              <a:t>brazos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ED7AC6-678A-E001-EB88-ABD4EF5B30CE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917B8E-AFA7-DF64-6112-BD99CA39B5DA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Salvo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los</a:t>
            </a:r>
            <a:r>
              <a:rPr lang="en-US" sz="4000" i="1" dirty="0"/>
              <a:t> </a:t>
            </a:r>
            <a:r>
              <a:rPr lang="en-US" sz="4000" i="1" dirty="0" err="1"/>
              <a:t>tiernos</a:t>
            </a:r>
            <a:r>
              <a:rPr lang="en-US" sz="4000" i="1" dirty="0"/>
              <a:t> </a:t>
            </a:r>
            <a:r>
              <a:rPr lang="en-US" sz="4000" i="1" dirty="0" err="1"/>
              <a:t>brazos</a:t>
            </a:r>
            <a:br>
              <a:rPr lang="en-US" sz="4000" dirty="0"/>
            </a:br>
            <a:r>
              <a:rPr lang="en-US" sz="4000" i="1" dirty="0"/>
              <a:t>de mi Jesús </a:t>
            </a:r>
            <a:r>
              <a:rPr lang="en-US" sz="4000" i="1" dirty="0" err="1"/>
              <a:t>seré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y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su</a:t>
            </a:r>
            <a:r>
              <a:rPr lang="en-US" sz="4000" i="1" dirty="0"/>
              <a:t> amoroso </a:t>
            </a:r>
            <a:r>
              <a:rPr lang="en-US" sz="4000" i="1" dirty="0" err="1"/>
              <a:t>pecho</a:t>
            </a:r>
            <a:br>
              <a:rPr lang="en-US" sz="4000" dirty="0"/>
            </a:br>
            <a:r>
              <a:rPr lang="en-US" sz="4000" i="1" dirty="0"/>
              <a:t>dulce </a:t>
            </a:r>
            <a:r>
              <a:rPr lang="en-US" sz="4000" i="1" dirty="0" err="1"/>
              <a:t>reposaré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DCA78CC-A589-FE7A-36B6-30A1A830DCE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565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2326</TotalTime>
  <Words>432</Words>
  <Application>Microsoft Macintosh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24</cp:revision>
  <dcterms:created xsi:type="dcterms:W3CDTF">2025-09-15T20:15:43Z</dcterms:created>
  <dcterms:modified xsi:type="dcterms:W3CDTF">2025-10-28T20:24:25Z</dcterms:modified>
</cp:coreProperties>
</file>