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3/11/25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Salvador mi bien </a:t>
            </a:r>
            <a:r>
              <a:rPr lang="en-US" sz="6000" dirty="0" err="1"/>
              <a:t>eterno</a:t>
            </a:r>
            <a:endParaRPr lang="en-US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Salvador, mi bien </a:t>
            </a:r>
            <a:r>
              <a:rPr lang="en-US" sz="4000" dirty="0" err="1"/>
              <a:t>eterno</a:t>
            </a:r>
            <a:r>
              <a:rPr lang="en-US" sz="4000" dirty="0"/>
              <a:t>, </a:t>
            </a:r>
            <a:r>
              <a:rPr lang="en-US" sz="4000" dirty="0" err="1"/>
              <a:t>más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para </a:t>
            </a:r>
            <a:r>
              <a:rPr lang="en-US" sz="4000" dirty="0" err="1"/>
              <a:t>mí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fatigosa</a:t>
            </a:r>
            <a:r>
              <a:rPr lang="en-US" sz="4000" dirty="0"/>
              <a:t> </a:t>
            </a:r>
            <a:r>
              <a:rPr lang="en-US" sz="4000" dirty="0" err="1"/>
              <a:t>senda</a:t>
            </a:r>
            <a:r>
              <a:rPr lang="en-US" sz="4000" dirty="0"/>
              <a:t>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br>
              <a:rPr lang="en-US" sz="4000" dirty="0"/>
            </a:br>
            <a:r>
              <a:rPr lang="en-US" sz="4000" dirty="0"/>
              <a:t>Junto a Ti, junto a Ti, junto a Ti, junto a Ti;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mi </a:t>
            </a:r>
            <a:r>
              <a:rPr lang="en-US" sz="4000" dirty="0" err="1"/>
              <a:t>fatigosa</a:t>
            </a:r>
            <a:r>
              <a:rPr lang="en-US" sz="4000" dirty="0"/>
              <a:t> </a:t>
            </a:r>
            <a:r>
              <a:rPr lang="en-US" sz="4000" dirty="0" err="1"/>
              <a:t>senda</a:t>
            </a:r>
            <a:r>
              <a:rPr lang="en-US" sz="4000" dirty="0"/>
              <a:t>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4BCFF-FD51-9627-1334-E6BBA7CC5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E771BD7-4E1F-65AC-CE90-F1902306B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7C9CCD-1233-A86E-D5A3-8ABA6DB64C1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2E9FC7-FFE3-06BD-723B-DBDB72C877F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CE1AF-19B1-9B72-C245-D70E2DEB70D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Salvador mi bien </a:t>
            </a:r>
            <a:r>
              <a:rPr lang="en-US" sz="6000" dirty="0" err="1"/>
              <a:t>eterno</a:t>
            </a:r>
            <a:endParaRPr lang="en-US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B157E5-6495-7818-E6D1-9F6BAA86624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59E880-BB82-8258-E00F-DA52CAA72882}"/>
              </a:ext>
            </a:extLst>
          </p:cNvPr>
          <p:cNvSpPr/>
          <p:nvPr/>
        </p:nvSpPr>
        <p:spPr>
          <a:xfrm>
            <a:off x="329513" y="1925910"/>
            <a:ext cx="11602995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No me </a:t>
            </a:r>
            <a:r>
              <a:rPr lang="en-US" sz="4000" dirty="0" err="1"/>
              <a:t>afano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placeres</a:t>
            </a:r>
            <a:r>
              <a:rPr lang="en-US" sz="4000" dirty="0"/>
              <a:t>, </a:t>
            </a:r>
            <a:r>
              <a:rPr lang="en-US" sz="4000" dirty="0" err="1"/>
              <a:t>ni</a:t>
            </a:r>
            <a:r>
              <a:rPr lang="en-US" sz="4000" dirty="0"/>
              <a:t> </a:t>
            </a:r>
            <a:r>
              <a:rPr lang="en-US" sz="4000" dirty="0" err="1"/>
              <a:t>renombre</a:t>
            </a:r>
            <a:r>
              <a:rPr lang="en-US" sz="4000" dirty="0"/>
              <a:t> </a:t>
            </a:r>
            <a:r>
              <a:rPr lang="en-US" sz="4000" dirty="0" err="1"/>
              <a:t>busco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vengan</a:t>
            </a:r>
            <a:r>
              <a:rPr lang="en-US" sz="4000" dirty="0"/>
              <a:t> </a:t>
            </a:r>
            <a:r>
              <a:rPr lang="en-US" sz="4000" dirty="0" err="1"/>
              <a:t>pruebas</a:t>
            </a:r>
            <a:r>
              <a:rPr lang="en-US" sz="4000" dirty="0"/>
              <a:t> o </a:t>
            </a:r>
            <a:r>
              <a:rPr lang="en-US" sz="4000" dirty="0" err="1"/>
              <a:t>desdenes</a:t>
            </a:r>
            <a:r>
              <a:rPr lang="en-US" sz="4000" dirty="0"/>
              <a:t>,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br>
              <a:rPr lang="en-US" sz="4000" dirty="0"/>
            </a:br>
            <a:r>
              <a:rPr lang="en-US" sz="4000" dirty="0"/>
              <a:t>Junto a Ti, junto a Ti, junto a Ti, junto a Ti;</a:t>
            </a:r>
            <a:br>
              <a:rPr lang="en-US" sz="4000" dirty="0"/>
            </a:br>
            <a:r>
              <a:rPr lang="en-US" sz="4000" dirty="0" err="1"/>
              <a:t>vengan</a:t>
            </a:r>
            <a:r>
              <a:rPr lang="en-US" sz="4000" dirty="0"/>
              <a:t> </a:t>
            </a:r>
            <a:r>
              <a:rPr lang="en-US" sz="4000" dirty="0" err="1"/>
              <a:t>pruebas</a:t>
            </a:r>
            <a:r>
              <a:rPr lang="en-US" sz="4000" dirty="0"/>
              <a:t> o </a:t>
            </a:r>
            <a:r>
              <a:rPr lang="en-US" sz="4000" dirty="0" err="1"/>
              <a:t>desdenes</a:t>
            </a:r>
            <a:r>
              <a:rPr lang="en-US" sz="4000" dirty="0"/>
              <a:t>,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BD6EAF-4C1A-1C14-AA28-AA48D4274C7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8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8295-E1AA-1C3C-E1A5-4E4BC0453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609A593-FB24-0263-B9A0-9FA852825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AE2E6-CD72-D43F-F45D-9549D66447E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615BF5E-2055-5860-3FB7-8FDE03ABB16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FE318-11D6-826F-9DEE-6A98E167E43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Salvador mi bien </a:t>
            </a:r>
            <a:r>
              <a:rPr lang="en-US" sz="6000" dirty="0" err="1"/>
              <a:t>eterno</a:t>
            </a:r>
            <a:endParaRPr lang="en-US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0C8C9A-A09A-9986-C0C1-64442B6C26A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E27C6E-4C06-87DB-13B3-9A1724FAB1D0}"/>
              </a:ext>
            </a:extLst>
          </p:cNvPr>
          <p:cNvSpPr/>
          <p:nvPr/>
        </p:nvSpPr>
        <p:spPr>
          <a:xfrm>
            <a:off x="329513" y="1925910"/>
            <a:ext cx="11602995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No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alejes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valle</a:t>
            </a:r>
            <a:r>
              <a:rPr lang="en-US" sz="4000" dirty="0"/>
              <a:t> de la </a:t>
            </a:r>
            <a:r>
              <a:rPr lang="en-US" sz="4000" dirty="0" err="1"/>
              <a:t>muerte</a:t>
            </a:r>
            <a:r>
              <a:rPr lang="en-US" sz="4000" dirty="0"/>
              <a:t>, </a:t>
            </a:r>
            <a:r>
              <a:rPr lang="en-US" sz="4000" dirty="0" err="1"/>
              <a:t>sino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antes y </a:t>
            </a:r>
            <a:r>
              <a:rPr lang="en-US" sz="4000" dirty="0" err="1"/>
              <a:t>después</a:t>
            </a:r>
            <a:r>
              <a:rPr lang="en-US" sz="4000" dirty="0"/>
              <a:t> del trance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br>
              <a:rPr lang="en-US" sz="4000" dirty="0"/>
            </a:br>
            <a:r>
              <a:rPr lang="en-US" sz="4000" dirty="0"/>
              <a:t>Junto a Ti, junto a Ti, junto a Ti, junto a Ti;</a:t>
            </a:r>
            <a:br>
              <a:rPr lang="en-US" sz="4000" dirty="0"/>
            </a:br>
            <a:r>
              <a:rPr lang="en-US" sz="4000" dirty="0"/>
              <a:t>antes y </a:t>
            </a:r>
            <a:r>
              <a:rPr lang="en-US" sz="4000" dirty="0" err="1"/>
              <a:t>después</a:t>
            </a:r>
            <a:r>
              <a:rPr lang="en-US" sz="4000" dirty="0"/>
              <a:t> del trance </a:t>
            </a:r>
            <a:r>
              <a:rPr lang="en-US" sz="4000" dirty="0" err="1"/>
              <a:t>tenme</a:t>
            </a:r>
            <a:r>
              <a:rPr lang="en-US" sz="4000" dirty="0"/>
              <a:t> </a:t>
            </a:r>
            <a:r>
              <a:rPr lang="en-US" sz="4000" dirty="0" err="1"/>
              <a:t>siempre</a:t>
            </a:r>
            <a:r>
              <a:rPr lang="en-US" sz="4000" dirty="0"/>
              <a:t> junto a Ti.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D5200F-2628-7E40-2758-7EE86D5D49D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250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1772</TotalTime>
  <Words>226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22</cp:revision>
  <dcterms:created xsi:type="dcterms:W3CDTF">2025-09-15T20:15:43Z</dcterms:created>
  <dcterms:modified xsi:type="dcterms:W3CDTF">2025-11-03T15:35:46Z</dcterms:modified>
</cp:coreProperties>
</file>