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¡</a:t>
            </a:r>
            <a:r>
              <a:rPr lang="en-US" sz="6000" dirty="0" err="1"/>
              <a:t>Salvación</a:t>
            </a:r>
            <a:r>
              <a:rPr lang="en-US" sz="6000" dirty="0"/>
              <a:t>! palabra hermosa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¡</a:t>
            </a:r>
            <a:r>
              <a:rPr lang="en-US" sz="4000" dirty="0" err="1"/>
              <a:t>Salvación</a:t>
            </a:r>
            <a:r>
              <a:rPr lang="en-US" sz="4000" dirty="0"/>
              <a:t>! palabra hermosa,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infunde</a:t>
            </a:r>
            <a:r>
              <a:rPr lang="en-US" sz="4000" dirty="0"/>
              <a:t> valor,</a:t>
            </a:r>
            <a:br>
              <a:rPr lang="en-US" sz="4000" dirty="0"/>
            </a:br>
            <a:r>
              <a:rPr lang="en-US" sz="4000" dirty="0" err="1"/>
              <a:t>despierta</a:t>
            </a:r>
            <a:r>
              <a:rPr lang="en-US" sz="4000" dirty="0"/>
              <a:t> al alma </a:t>
            </a:r>
            <a:r>
              <a:rPr lang="en-US" sz="4000" dirty="0" err="1"/>
              <a:t>medrosa</a:t>
            </a:r>
            <a:br>
              <a:rPr lang="en-US" sz="4000" dirty="0"/>
            </a:br>
            <a:r>
              <a:rPr lang="en-US" sz="4000" dirty="0"/>
              <a:t>para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acuda</a:t>
            </a:r>
            <a:r>
              <a:rPr lang="en-US" sz="4000" dirty="0"/>
              <a:t> al </a:t>
            </a:r>
            <a:r>
              <a:rPr lang="en-US" sz="4000" dirty="0" err="1"/>
              <a:t>Señor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084D9-A368-93C4-8896-EA93F140D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74377EE-1DE9-259D-3BD7-BB2471A71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08863A-BA1B-BBEB-6262-03EFCDB7EA3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5EFF46-0E18-46A7-57D2-DCC7AF460EC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5F25A-686F-5E2F-C9DD-80F633BA48F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¡</a:t>
            </a:r>
            <a:r>
              <a:rPr lang="en-US" sz="6000" dirty="0" err="1"/>
              <a:t>Salvación</a:t>
            </a:r>
            <a:r>
              <a:rPr lang="en-US" sz="6000" dirty="0"/>
              <a:t>! palabra hermosa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FB871-D669-CCD5-6D8D-3C6FE84EF6B7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F0D2EF-062D-FD0C-6EF7-2DAB253B0DBD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¡</a:t>
            </a:r>
            <a:r>
              <a:rPr lang="en-US" sz="4000" dirty="0" err="1"/>
              <a:t>Salvación</a:t>
            </a:r>
            <a:r>
              <a:rPr lang="en-US" sz="4000" dirty="0"/>
              <a:t>! </a:t>
            </a:r>
            <a:r>
              <a:rPr lang="en-US" sz="4000" dirty="0" err="1"/>
              <a:t>grato</a:t>
            </a:r>
            <a:r>
              <a:rPr lang="en-US" sz="4000" dirty="0"/>
              <a:t> </a:t>
            </a:r>
            <a:r>
              <a:rPr lang="en-US" sz="4000" dirty="0" err="1"/>
              <a:t>sonido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dulce, </a:t>
            </a:r>
            <a:r>
              <a:rPr lang="en-US" sz="4000" dirty="0" err="1"/>
              <a:t>armoniosa</a:t>
            </a:r>
            <a:r>
              <a:rPr lang="en-US" sz="4000" dirty="0"/>
              <a:t> canción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deleita</a:t>
            </a:r>
            <a:r>
              <a:rPr lang="en-US" sz="4000" dirty="0"/>
              <a:t> </a:t>
            </a:r>
            <a:r>
              <a:rPr lang="en-US" sz="4000" dirty="0" err="1"/>
              <a:t>nuestro</a:t>
            </a:r>
            <a:r>
              <a:rPr lang="en-US" sz="4000" dirty="0"/>
              <a:t> </a:t>
            </a:r>
            <a:r>
              <a:rPr lang="en-US" sz="4000" dirty="0" err="1"/>
              <a:t>oído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ennoblece</a:t>
            </a:r>
            <a:r>
              <a:rPr lang="en-US" sz="4000" dirty="0"/>
              <a:t> al </a:t>
            </a:r>
            <a:r>
              <a:rPr lang="en-US" sz="4000" dirty="0" err="1"/>
              <a:t>corazón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87BC5D-1138-5E62-CE44-DFAD28F73E1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30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8ABE9-9AED-3734-FAE8-2233C0275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41DAD0B-963D-9D34-3877-82E43F92D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BE859-5AAA-1008-A30B-5D28173F84F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3778242-0F34-579A-A29C-A429B20EC9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4E16A3-C24F-C823-F5E2-E1DD16D9132A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¡</a:t>
            </a:r>
            <a:r>
              <a:rPr lang="en-US" sz="6000" dirty="0" err="1"/>
              <a:t>Salvación</a:t>
            </a:r>
            <a:r>
              <a:rPr lang="en-US" sz="6000" dirty="0"/>
              <a:t>! palabra hermosa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CA407-1899-59B7-24A6-6E502F0FECE7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967D3-4BFA-BD55-E31D-A8BFEB30C4C9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¡Promesa de amor y gloria</a:t>
            </a:r>
            <a:br>
              <a:rPr lang="en-US" sz="4000" dirty="0"/>
            </a:br>
            <a:r>
              <a:rPr lang="en-US" sz="4000" dirty="0"/>
              <a:t>y de </a:t>
            </a:r>
            <a:r>
              <a:rPr lang="en-US" sz="4000" dirty="0" err="1"/>
              <a:t>eterno</a:t>
            </a:r>
            <a:r>
              <a:rPr lang="en-US" sz="4000" dirty="0"/>
              <a:t> </a:t>
            </a:r>
            <a:r>
              <a:rPr lang="en-US" sz="4000" dirty="0" err="1"/>
              <a:t>bienestar</a:t>
            </a:r>
            <a:r>
              <a:rPr lang="en-US" sz="4000" dirty="0"/>
              <a:t>!</a:t>
            </a:r>
            <a:br>
              <a:rPr lang="en-US" sz="4000" dirty="0"/>
            </a:br>
            <a:r>
              <a:rPr lang="en-US" sz="4000" dirty="0"/>
              <a:t>Sagrada y brillante </a:t>
            </a:r>
            <a:r>
              <a:rPr lang="en-US" sz="4000" dirty="0" err="1"/>
              <a:t>historia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quien</a:t>
            </a:r>
            <a:r>
              <a:rPr lang="en-US" sz="4000" dirty="0"/>
              <a:t> tanto </a:t>
            </a:r>
            <a:r>
              <a:rPr lang="en-US" sz="4000" dirty="0" err="1"/>
              <a:t>supo</a:t>
            </a:r>
            <a:r>
              <a:rPr lang="en-US" sz="4000" dirty="0"/>
              <a:t> </a:t>
            </a:r>
            <a:r>
              <a:rPr lang="en-US" sz="4000" dirty="0" err="1"/>
              <a:t>amar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8A653F-4669-49A1-8E41-006C520DAFE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66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31CC8-DFC6-8B19-D449-AE21BD41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EF8AC7-CA1D-D662-D886-750154610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5A5D37-AED0-90E6-D0AA-92CD372D561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9D957F-FDF5-8EE2-E084-C7886805AB5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D8E853-CD5F-3415-A732-1C1A011F1A6C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¡</a:t>
            </a:r>
            <a:r>
              <a:rPr lang="en-US" sz="6000" dirty="0" err="1"/>
              <a:t>Salvación</a:t>
            </a:r>
            <a:r>
              <a:rPr lang="en-US" sz="6000" dirty="0"/>
              <a:t>! palabra hermosa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F966F-B60F-C783-A946-736CA7247F68}"/>
              </a:ext>
            </a:extLst>
          </p:cNvPr>
          <p:cNvSpPr txBox="1"/>
          <p:nvPr/>
        </p:nvSpPr>
        <p:spPr>
          <a:xfrm>
            <a:off x="481914" y="1202587"/>
            <a:ext cx="2937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CEA04-0DD9-79D7-BFAE-0A90E1E24934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Obra de Jesús </a:t>
            </a:r>
            <a:r>
              <a:rPr lang="en-US" sz="4000" dirty="0" err="1"/>
              <a:t>divino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cruenta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consumó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don de </a:t>
            </a:r>
            <a:r>
              <a:rPr lang="en-US" sz="4000" dirty="0" err="1"/>
              <a:t>infinito</a:t>
            </a:r>
            <a:r>
              <a:rPr lang="en-US" sz="4000" dirty="0"/>
              <a:t> </a:t>
            </a:r>
            <a:r>
              <a:rPr lang="en-US" sz="4000" dirty="0" err="1"/>
              <a:t>cariño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a </a:t>
            </a:r>
            <a:r>
              <a:rPr lang="en-US" sz="4000" dirty="0" err="1"/>
              <a:t>su</a:t>
            </a:r>
            <a:r>
              <a:rPr lang="en-US" sz="4000" dirty="0"/>
              <a:t> pueblo </a:t>
            </a:r>
            <a:r>
              <a:rPr lang="en-US" sz="4000" dirty="0" err="1"/>
              <a:t>consagró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1EF2F2-F015-3478-905D-FCBC5B24C56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2088</TotalTime>
  <Words>153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22</cp:revision>
  <dcterms:created xsi:type="dcterms:W3CDTF">2025-09-15T20:15:43Z</dcterms:created>
  <dcterms:modified xsi:type="dcterms:W3CDTF">2025-10-28T16:26:14Z</dcterms:modified>
</cp:coreProperties>
</file>