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726"/>
  </p:normalViewPr>
  <p:slideViewPr>
    <p:cSldViewPr snapToGrid="0" snapToObjects="1">
      <p:cViewPr varScale="1">
        <p:scale>
          <a:sx n="102" d="100"/>
          <a:sy n="102" d="100"/>
        </p:scale>
        <p:origin x="140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23/10/25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23/10/25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23/10/25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23/10/25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23/10/25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Sagrado es </a:t>
            </a:r>
            <a:r>
              <a:rPr lang="en-US" sz="6000" dirty="0" err="1"/>
              <a:t>el</a:t>
            </a:r>
            <a:r>
              <a:rPr lang="en-US" sz="6000" dirty="0"/>
              <a:t> amor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John Fawcett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07296" y="1925910"/>
            <a:ext cx="10028342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>
              <a:lnSpc>
                <a:spcPct val="110000"/>
              </a:lnSpc>
            </a:pPr>
            <a:r>
              <a:rPr lang="en-US" sz="4000" dirty="0"/>
              <a:t>Sagrado es </a:t>
            </a:r>
            <a:r>
              <a:rPr lang="en-US" sz="4000" dirty="0" err="1"/>
              <a:t>el</a:t>
            </a:r>
            <a:r>
              <a:rPr lang="en-US" sz="4000" dirty="0"/>
              <a:t> amor</a:t>
            </a:r>
            <a:br>
              <a:rPr lang="en-US" sz="4000" dirty="0"/>
            </a:br>
            <a:r>
              <a:rPr lang="en-US" sz="4000" dirty="0" err="1"/>
              <a:t>que</a:t>
            </a:r>
            <a:r>
              <a:rPr lang="en-US" sz="4000" dirty="0"/>
              <a:t> </a:t>
            </a:r>
            <a:r>
              <a:rPr lang="en-US" sz="4000" dirty="0" err="1"/>
              <a:t>nos</a:t>
            </a:r>
            <a:r>
              <a:rPr lang="en-US" sz="4000" dirty="0"/>
              <a:t> ha </a:t>
            </a:r>
            <a:r>
              <a:rPr lang="en-US" sz="4000" dirty="0" err="1"/>
              <a:t>unido</a:t>
            </a:r>
            <a:r>
              <a:rPr lang="en-US" sz="4000" dirty="0"/>
              <a:t> </a:t>
            </a:r>
            <a:r>
              <a:rPr lang="en-US" sz="4000" dirty="0" err="1"/>
              <a:t>aquí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a </a:t>
            </a:r>
            <a:r>
              <a:rPr lang="en-US" sz="4000" dirty="0" err="1"/>
              <a:t>los</a:t>
            </a:r>
            <a:r>
              <a:rPr lang="en-US" sz="4000" dirty="0"/>
              <a:t> </a:t>
            </a:r>
            <a:r>
              <a:rPr lang="en-US" sz="4000" dirty="0" err="1"/>
              <a:t>que</a:t>
            </a:r>
            <a:r>
              <a:rPr lang="en-US" sz="4000" dirty="0"/>
              <a:t> </a:t>
            </a:r>
            <a:r>
              <a:rPr lang="en-US" sz="4000" dirty="0" err="1"/>
              <a:t>oímos</a:t>
            </a:r>
            <a:r>
              <a:rPr lang="en-US" sz="4000" dirty="0"/>
              <a:t> del </a:t>
            </a:r>
            <a:r>
              <a:rPr lang="en-US" sz="4000" dirty="0" err="1"/>
              <a:t>Señor</a:t>
            </a:r>
            <a:br>
              <a:rPr lang="en-US" sz="4000" dirty="0"/>
            </a:br>
            <a:r>
              <a:rPr lang="en-US" sz="4000" dirty="0"/>
              <a:t>la </a:t>
            </a:r>
            <a:r>
              <a:rPr lang="en-US" sz="4000" dirty="0" err="1"/>
              <a:t>fiel</a:t>
            </a:r>
            <a:r>
              <a:rPr lang="en-US" sz="4000" dirty="0"/>
              <a:t> Palabra, </a:t>
            </a:r>
            <a:r>
              <a:rPr lang="en-US" sz="4000" dirty="0" err="1"/>
              <a:t>sí</a:t>
            </a:r>
            <a:r>
              <a:rPr lang="en-US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7ACA8-1876-5FF9-E00A-33D47DBDC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BF44691E-47E5-277D-7E8F-5D15295CDB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8969AD2-A0CE-4768-8CAF-4B598E0FDB5A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402DD55-38A6-A87F-93B4-BBBF0036FC14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18A5D4-1876-7284-1FC3-2DECFA273FB9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Sagrado es </a:t>
            </a:r>
            <a:r>
              <a:rPr lang="en-US" sz="6000" dirty="0" err="1"/>
              <a:t>el</a:t>
            </a:r>
            <a:r>
              <a:rPr lang="en-US" sz="6000" dirty="0"/>
              <a:t> amor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22B364-2F76-4435-EAC1-ECA04912B03A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John Fawcett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8876384-3CC2-7DFC-44CE-E33BC63F5B0B}"/>
              </a:ext>
            </a:extLst>
          </p:cNvPr>
          <p:cNvSpPr/>
          <p:nvPr/>
        </p:nvSpPr>
        <p:spPr>
          <a:xfrm>
            <a:off x="1107296" y="1925910"/>
            <a:ext cx="10028342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>
              <a:lnSpc>
                <a:spcPct val="110000"/>
              </a:lnSpc>
            </a:pPr>
            <a:r>
              <a:rPr lang="en-US" sz="4000" dirty="0"/>
              <a:t>A </a:t>
            </a:r>
            <a:r>
              <a:rPr lang="en-US" sz="4000" dirty="0" err="1"/>
              <a:t>nuestro</a:t>
            </a:r>
            <a:r>
              <a:rPr lang="en-US" sz="4000" dirty="0"/>
              <a:t> Padre Dios,</a:t>
            </a:r>
            <a:br>
              <a:rPr lang="en-US" sz="4000" dirty="0"/>
            </a:br>
            <a:r>
              <a:rPr lang="en-US" sz="4000" dirty="0" err="1"/>
              <a:t>rogamos</a:t>
            </a:r>
            <a:r>
              <a:rPr lang="en-US" sz="4000" dirty="0"/>
              <a:t> con fervor,</a:t>
            </a:r>
            <a:br>
              <a:rPr lang="en-US" sz="4000" dirty="0"/>
            </a:br>
            <a:r>
              <a:rPr lang="en-US" sz="4000" dirty="0" err="1"/>
              <a:t>Alúmbrenos</a:t>
            </a:r>
            <a:r>
              <a:rPr lang="en-US" sz="4000" dirty="0"/>
              <a:t> la </a:t>
            </a:r>
            <a:r>
              <a:rPr lang="en-US" sz="4000" dirty="0" err="1"/>
              <a:t>misma</a:t>
            </a:r>
            <a:r>
              <a:rPr lang="en-US" sz="4000" dirty="0"/>
              <a:t> luz,</a:t>
            </a:r>
            <a:br>
              <a:rPr lang="en-US" sz="4000" dirty="0"/>
            </a:br>
            <a:r>
              <a:rPr lang="en-US" sz="4000" dirty="0" err="1"/>
              <a:t>nos</a:t>
            </a:r>
            <a:r>
              <a:rPr lang="en-US" sz="4000" dirty="0"/>
              <a:t> </a:t>
            </a:r>
            <a:r>
              <a:rPr lang="en-US" sz="4000" dirty="0" err="1"/>
              <a:t>una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mismo</a:t>
            </a:r>
            <a:r>
              <a:rPr lang="en-US" sz="4000" dirty="0"/>
              <a:t> amor.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970550E-DB09-AC2D-91C2-6D6F197A1CD5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1796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AC5440-872C-6DEA-68A5-A9BB7BF0AC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F9B31B90-631A-47D7-D024-7D3C4D05FD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9AAE4F0-59D8-8752-47BA-7D61CF079A2E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0572940-AB43-44D2-0106-DD72F8AD21F2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E64005B-DB83-3C70-491F-547505DE643A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Sagrado es </a:t>
            </a:r>
            <a:r>
              <a:rPr lang="en-US" sz="6000" dirty="0" err="1"/>
              <a:t>el</a:t>
            </a:r>
            <a:r>
              <a:rPr lang="en-US" sz="6000" dirty="0"/>
              <a:t> amor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1CA054-DFA7-C401-68D3-D9DD62CA59DD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John Fawcett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94E38E7-DFCE-E6F0-7DAC-AF90381B5FF2}"/>
              </a:ext>
            </a:extLst>
          </p:cNvPr>
          <p:cNvSpPr/>
          <p:nvPr/>
        </p:nvSpPr>
        <p:spPr>
          <a:xfrm>
            <a:off x="1107296" y="1925910"/>
            <a:ext cx="10028342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>
              <a:lnSpc>
                <a:spcPct val="110000"/>
              </a:lnSpc>
            </a:pPr>
            <a:r>
              <a:rPr lang="en-US" sz="4000" dirty="0"/>
              <a:t>Nos </a:t>
            </a:r>
            <a:r>
              <a:rPr lang="en-US" sz="4000" dirty="0" err="1"/>
              <a:t>vamos</a:t>
            </a:r>
            <a:r>
              <a:rPr lang="en-US" sz="4000" dirty="0"/>
              <a:t> a </a:t>
            </a:r>
            <a:r>
              <a:rPr lang="en-US" sz="4000" dirty="0" err="1"/>
              <a:t>ausentar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mas </a:t>
            </a:r>
            <a:r>
              <a:rPr lang="en-US" sz="4000" dirty="0" err="1"/>
              <a:t>nuestra</a:t>
            </a:r>
            <a:r>
              <a:rPr lang="en-US" sz="4000" dirty="0"/>
              <a:t> </a:t>
            </a:r>
            <a:r>
              <a:rPr lang="en-US" sz="4000" dirty="0" err="1"/>
              <a:t>firme</a:t>
            </a:r>
            <a:r>
              <a:rPr lang="en-US" sz="4000" dirty="0"/>
              <a:t> </a:t>
            </a:r>
            <a:r>
              <a:rPr lang="en-US" sz="4000" dirty="0" err="1"/>
              <a:t>unión</a:t>
            </a:r>
            <a:br>
              <a:rPr lang="en-US" sz="4000" dirty="0"/>
            </a:br>
            <a:r>
              <a:rPr lang="en-US" sz="4000" dirty="0" err="1"/>
              <a:t>jamás</a:t>
            </a:r>
            <a:r>
              <a:rPr lang="en-US" sz="4000" dirty="0"/>
              <a:t> </a:t>
            </a:r>
            <a:r>
              <a:rPr lang="en-US" sz="4000" dirty="0" err="1"/>
              <a:t>podráse</a:t>
            </a:r>
            <a:r>
              <a:rPr lang="en-US" sz="4000" dirty="0"/>
              <a:t> </a:t>
            </a:r>
            <a:r>
              <a:rPr lang="en-US" sz="4000" dirty="0" err="1"/>
              <a:t>quebrantar</a:t>
            </a:r>
            <a:br>
              <a:rPr lang="en-US" sz="4000" dirty="0"/>
            </a:br>
            <a:r>
              <a:rPr lang="en-US" sz="4000" dirty="0" err="1"/>
              <a:t>por</a:t>
            </a:r>
            <a:r>
              <a:rPr lang="en-US" sz="4000" dirty="0"/>
              <a:t> la </a:t>
            </a:r>
            <a:r>
              <a:rPr lang="en-US" sz="4000" dirty="0" err="1"/>
              <a:t>separación</a:t>
            </a:r>
            <a:r>
              <a:rPr lang="en-US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9A33161-C68C-F7EC-C93A-A6DC73DAC95C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8774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B683A3-F4AA-F39B-23A9-773C838E91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AD1521CD-A500-9E59-8D9C-EE2C1A1AE1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2CC8E8C-DD49-3E2D-6355-B29ECC990A6F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E44ED45-5753-D929-015A-186DDB3055E3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BD00B7-95FE-02EF-A5AF-9816E5F62E25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Sagrado es </a:t>
            </a:r>
            <a:r>
              <a:rPr lang="en-US" sz="6000" dirty="0" err="1"/>
              <a:t>el</a:t>
            </a:r>
            <a:r>
              <a:rPr lang="en-US" sz="6000" dirty="0"/>
              <a:t> amor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CB14902-5678-7C1F-BD71-73AE0EE1D47F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John Fawcett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67B748-D723-1CA2-2057-A9EEA46B35B2}"/>
              </a:ext>
            </a:extLst>
          </p:cNvPr>
          <p:cNvSpPr/>
          <p:nvPr/>
        </p:nvSpPr>
        <p:spPr>
          <a:xfrm>
            <a:off x="1107296" y="1925910"/>
            <a:ext cx="10028342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</a:p>
          <a:p>
            <a:pPr algn="ctr">
              <a:lnSpc>
                <a:spcPct val="110000"/>
              </a:lnSpc>
            </a:pPr>
            <a:r>
              <a:rPr lang="en-US" sz="4000" dirty="0" err="1"/>
              <a:t>Concédenos</a:t>
            </a:r>
            <a:r>
              <a:rPr lang="en-US" sz="4000" dirty="0"/>
              <a:t>, </a:t>
            </a:r>
            <a:r>
              <a:rPr lang="en-US" sz="4000" dirty="0" err="1"/>
              <a:t>Señor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la </a:t>
            </a:r>
            <a:r>
              <a:rPr lang="en-US" sz="4000" dirty="0" err="1"/>
              <a:t>gracia</a:t>
            </a:r>
            <a:r>
              <a:rPr lang="en-US" sz="4000" dirty="0"/>
              <a:t> y </a:t>
            </a:r>
            <a:r>
              <a:rPr lang="en-US" sz="4000" dirty="0" err="1"/>
              <a:t>bendición</a:t>
            </a:r>
            <a:br>
              <a:rPr lang="en-US" sz="4000" dirty="0"/>
            </a:br>
            <a:r>
              <a:rPr lang="en-US" sz="4000" dirty="0"/>
              <a:t>del Padre, </a:t>
            </a:r>
            <a:r>
              <a:rPr lang="en-US" sz="4000" dirty="0" err="1"/>
              <a:t>Hijo</a:t>
            </a:r>
            <a:r>
              <a:rPr lang="en-US" sz="4000" dirty="0"/>
              <a:t> Redentor</a:t>
            </a:r>
            <a:br>
              <a:rPr lang="en-US" sz="4000" dirty="0"/>
            </a:br>
            <a:r>
              <a:rPr lang="en-US" sz="4000" dirty="0"/>
              <a:t>y del </a:t>
            </a:r>
            <a:r>
              <a:rPr lang="en-US" sz="4000" dirty="0" err="1"/>
              <a:t>Consolador</a:t>
            </a:r>
            <a:r>
              <a:rPr lang="en-US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CE42CBC-DEC7-D878-0737-A9E245057E6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51796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1768</TotalTime>
  <Words>155</Words>
  <Application>Microsoft Macintosh PowerPoint</Application>
  <PresentationFormat>Widescreen</PresentationFormat>
  <Paragraphs>24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Mosquera</dc:creator>
  <cp:lastModifiedBy>Miguel Mosquera</cp:lastModifiedBy>
  <cp:revision>20</cp:revision>
  <dcterms:created xsi:type="dcterms:W3CDTF">2025-09-15T20:15:43Z</dcterms:created>
  <dcterms:modified xsi:type="dcterms:W3CDTF">2025-10-24T14:30:11Z</dcterms:modified>
</cp:coreProperties>
</file>