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Roca de la eternidad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Augustus M. </a:t>
            </a:r>
            <a:r>
              <a:rPr lang="es-ES_tradnl" i="1" dirty="0" err="1"/>
              <a:t>Toplady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1617908"/>
            <a:ext cx="112281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Roca de la eternidad,</a:t>
            </a:r>
            <a:br>
              <a:rPr lang="en-MX" sz="4000" dirty="0"/>
            </a:br>
            <a:r>
              <a:rPr lang="en-MX" sz="4000" dirty="0"/>
              <a:t>fuiste abierta tú por mí;</a:t>
            </a:r>
            <a:br>
              <a:rPr lang="en-MX" sz="4000" dirty="0"/>
            </a:br>
            <a:r>
              <a:rPr lang="en-MX" sz="4000" dirty="0"/>
              <a:t>sé mi escondedero fiel;</a:t>
            </a:r>
            <a:br>
              <a:rPr lang="en-MX" sz="4000" dirty="0"/>
            </a:br>
            <a:r>
              <a:rPr lang="en-MX" sz="4000" dirty="0"/>
              <a:t>sólo encuentro paz en ti,</a:t>
            </a:r>
            <a:br>
              <a:rPr lang="en-MX" sz="4000" dirty="0"/>
            </a:br>
            <a:r>
              <a:rPr lang="en-MX" sz="4000" dirty="0"/>
              <a:t>rico, limpio manantial,</a:t>
            </a:r>
            <a:br>
              <a:rPr lang="en-MX" sz="4000" dirty="0"/>
            </a:br>
            <a:r>
              <a:rPr lang="en-MX" sz="4000" dirty="0"/>
              <a:t>en el cual lavado fui.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8BD2-2A19-58BF-97DF-4A6DB59C1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E7E7A5E-F155-637C-4AF7-55A77D5CC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78FBBA-F1B8-D14A-2E35-233B9BF7707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23F0381-6FC5-E13B-54FC-80578D2FD63D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414139-97EB-C703-641F-FB4151913D9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Roca de la eternidad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B7BE8F-4443-F2E2-0778-DAC5F5D9621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Augustus M. </a:t>
            </a:r>
            <a:r>
              <a:rPr lang="es-ES_tradnl" i="1" dirty="0" err="1"/>
              <a:t>Toplady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C39538-79AD-D2E0-CAF0-C1BB27988929}"/>
              </a:ext>
            </a:extLst>
          </p:cNvPr>
          <p:cNvSpPr/>
          <p:nvPr/>
        </p:nvSpPr>
        <p:spPr>
          <a:xfrm>
            <a:off x="481914" y="1617908"/>
            <a:ext cx="112281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Aunque sea siempre fiel,</a:t>
            </a:r>
            <a:br>
              <a:rPr lang="en-MX" sz="4000" dirty="0"/>
            </a:br>
            <a:r>
              <a:rPr lang="en-MX" sz="4000" dirty="0"/>
              <a:t>aunque llore sin cesar,</a:t>
            </a:r>
            <a:br>
              <a:rPr lang="en-MX" sz="4000" dirty="0"/>
            </a:br>
            <a:r>
              <a:rPr lang="en-MX" sz="4000" dirty="0"/>
              <a:t>del pecado no podré</a:t>
            </a:r>
            <a:br>
              <a:rPr lang="en-MX" sz="4000" dirty="0"/>
            </a:br>
            <a:r>
              <a:rPr lang="en-MX" sz="4000" dirty="0"/>
              <a:t>justificación lograr;</a:t>
            </a:r>
            <a:br>
              <a:rPr lang="en-MX" sz="4000" dirty="0"/>
            </a:br>
            <a:r>
              <a:rPr lang="en-MX" sz="4000" dirty="0"/>
              <a:t>sólo en ti teniendo fe,</a:t>
            </a:r>
            <a:br>
              <a:rPr lang="en-MX" sz="4000" dirty="0"/>
            </a:br>
            <a:r>
              <a:rPr lang="en-MX" sz="4000" dirty="0"/>
              <a:t>deuda tal podré pagar.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44D731-9DFB-2878-B78D-A8EC456498B8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369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3CEB2-6D2D-BF91-DC94-CA1B66363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A8DB252-A076-CEF4-B5DE-EA40398D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32EE64-17D7-2C5D-B748-3B8E6C82AE86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EC3E699-6301-8307-78FD-D17253B416F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F84A11-36F0-3342-F843-6A6D6636898F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Roca de la eternidad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CA312F-32B7-5AE6-9C87-B0F079596FB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Augustus M. </a:t>
            </a:r>
            <a:r>
              <a:rPr lang="es-ES_tradnl" i="1" dirty="0" err="1"/>
              <a:t>Toplady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8A4380-8681-723E-010A-08F45F502B83}"/>
              </a:ext>
            </a:extLst>
          </p:cNvPr>
          <p:cNvSpPr/>
          <p:nvPr/>
        </p:nvSpPr>
        <p:spPr>
          <a:xfrm>
            <a:off x="481914" y="1617908"/>
            <a:ext cx="112281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Mientras haya de vivir,</a:t>
            </a:r>
            <a:br>
              <a:rPr lang="en-MX" sz="4000" dirty="0"/>
            </a:br>
            <a:r>
              <a:rPr lang="en-MX" sz="4000" dirty="0"/>
              <a:t>y al instante de expirar,</a:t>
            </a:r>
            <a:br>
              <a:rPr lang="en-MX" sz="4000" dirty="0"/>
            </a:br>
            <a:r>
              <a:rPr lang="en-MX" sz="4000" dirty="0"/>
              <a:t>cuando vaya a responder</a:t>
            </a:r>
            <a:br>
              <a:rPr lang="en-MX" sz="4000" dirty="0"/>
            </a:br>
            <a:r>
              <a:rPr lang="en-MX" sz="4000" dirty="0"/>
              <a:t>en tu augusto tribunal,</a:t>
            </a:r>
            <a:br>
              <a:rPr lang="en-MX" sz="4000" dirty="0"/>
            </a:br>
            <a:r>
              <a:rPr lang="en-MX" sz="4000" dirty="0"/>
              <a:t>sé mi escondedero fiel,</a:t>
            </a:r>
            <a:br>
              <a:rPr lang="en-MX" sz="4000" dirty="0"/>
            </a:br>
            <a:r>
              <a:rPr lang="en-MX" sz="4000" dirty="0"/>
              <a:t>Roca de la eternidad.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D13C79E-D743-EB38-4779-DCBFCBEEC972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807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3465</TotalTime>
  <Words>178</Words>
  <Application>Microsoft Macintosh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81</cp:revision>
  <dcterms:created xsi:type="dcterms:W3CDTF">2022-05-23T20:34:02Z</dcterms:created>
  <dcterms:modified xsi:type="dcterms:W3CDTF">2026-08-18T18:00:44Z</dcterms:modified>
</cp:coreProperties>
</file>