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7" r:id="rId3"/>
    <p:sldId id="271" r:id="rId4"/>
    <p:sldId id="276" r:id="rId5"/>
    <p:sldId id="272" r:id="rId6"/>
    <p:sldId id="275" r:id="rId7"/>
    <p:sldId id="273" r:id="rId8"/>
    <p:sldId id="27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Rey de mi vida Tú eres ya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Jennie E. Hussey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Geo P. Simmonds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281918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Rey de mi vida Tú eres ya:</a:t>
            </a:r>
            <a:br>
              <a:rPr lang="en-MX" sz="4000" dirty="0"/>
            </a:br>
            <a:r>
              <a:rPr lang="en-MX" sz="4000" dirty="0"/>
              <a:t>gloria te doy, Jesús;</a:t>
            </a:r>
            <a:br>
              <a:rPr lang="en-MX" sz="4000" dirty="0"/>
            </a:br>
            <a:r>
              <a:rPr lang="en-MX" sz="4000" dirty="0"/>
              <a:t>no me permitas olvidar</a:t>
            </a:r>
            <a:br>
              <a:rPr lang="en-MX" sz="4000" dirty="0"/>
            </a:br>
            <a:r>
              <a:rPr lang="en-MX" sz="4000" dirty="0"/>
              <a:t>tu obra en la cruenta cruz.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98E1B-BFEF-C463-DC8F-26AC874A0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E0F16FA-EB7E-A5CC-A03E-85F99212C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C1EDD3-F381-4662-4B42-5CE8557CDE8A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1100A00-A919-8E28-00DA-10B2B20D1E2D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CC54EE-F145-99BE-7F8D-A301AF9FCD0C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Rey de mi vida Tú eres ya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AEA611-5D67-83B3-59FE-A60F72E81803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Jennie E. Hussey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Geo P. Simmonds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7A36D53-853A-8489-E23C-CFB9EAA6758B}"/>
              </a:ext>
            </a:extLst>
          </p:cNvPr>
          <p:cNvSpPr/>
          <p:nvPr/>
        </p:nvSpPr>
        <p:spPr>
          <a:xfrm>
            <a:off x="481914" y="2281918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Si olvido del Getsemaní,</a:t>
            </a:r>
            <a:br>
              <a:rPr lang="en-MX" sz="4000" dirty="0"/>
            </a:br>
            <a:r>
              <a:rPr lang="en-MX" sz="4000" i="1" dirty="0"/>
              <a:t>tu sufrimiento agudo allí,</a:t>
            </a:r>
            <a:br>
              <a:rPr lang="en-MX" sz="4000" dirty="0"/>
            </a:br>
            <a:r>
              <a:rPr lang="en-MX" sz="4000" i="1" dirty="0"/>
              <a:t>Y tu divino amor por mí,</a:t>
            </a:r>
            <a:br>
              <a:rPr lang="en-MX" sz="4000" dirty="0"/>
            </a:br>
            <a:r>
              <a:rPr lang="en-MX" sz="4000" i="1" dirty="0"/>
              <a:t>Cristo, hazme ver tu cruz.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487ADE9-3976-E8D3-F832-FCE5BA15E076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9890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ACF2C-1E0E-D393-061F-D34A7ADC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9303934-5D53-733B-0CCF-23A990A22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07D26D-1899-5B9D-1DE2-3F8BA5DA7729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5186C8E-737F-F6D4-C1C2-9C2BCECF29FC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86F27B-C478-B2F7-8A1B-A111BCA5B839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Rey de mi vida Tú eres ya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809C1B-B528-5C94-B673-F174DF88DFC9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Jennie E. Hussey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Geo P. Simmonds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858136-8929-9B4F-74AD-82950CEC3C11}"/>
              </a:ext>
            </a:extLst>
          </p:cNvPr>
          <p:cNvSpPr/>
          <p:nvPr/>
        </p:nvSpPr>
        <p:spPr>
          <a:xfrm>
            <a:off x="481914" y="2281918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Por fe la tumba puedo ver</a:t>
            </a:r>
            <a:br>
              <a:rPr lang="en-MX" sz="4000" dirty="0"/>
            </a:br>
            <a:r>
              <a:rPr lang="en-MX" sz="4000" dirty="0"/>
              <a:t>que ya vacía está;</a:t>
            </a:r>
            <a:br>
              <a:rPr lang="en-MX" sz="4000" dirty="0"/>
            </a:br>
            <a:r>
              <a:rPr lang="en-MX" sz="4000" dirty="0"/>
              <a:t>ángeles santos de poder</a:t>
            </a:r>
            <a:br>
              <a:rPr lang="en-MX" sz="4000" dirty="0"/>
            </a:br>
            <a:r>
              <a:rPr lang="en-MX" sz="4000" dirty="0"/>
              <a:t>fueron tu guardia allá.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FBED206-56CA-C191-0D3A-955BDF80B698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015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EBEC9-6945-015A-312E-5848FF954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E0721EE5-8FA4-A964-037C-2A2084C6B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F96CA9-87A1-E246-716E-559282E89FAA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524C118-EC2E-EB0D-4929-964E430D3A0B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408996-B4EF-427D-5DF5-68F5CDC33F5A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Rey de mi vida Tú eres ya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9FEE01-64EB-6885-B9AE-C4505C292219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Jennie E. Hussey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Geo P. Simmonds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96BE39-09FB-2A18-59B6-925A4F787FCD}"/>
              </a:ext>
            </a:extLst>
          </p:cNvPr>
          <p:cNvSpPr/>
          <p:nvPr/>
        </p:nvSpPr>
        <p:spPr>
          <a:xfrm>
            <a:off x="481914" y="2281918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Si olvido del Getsemaní,</a:t>
            </a:r>
            <a:br>
              <a:rPr lang="en-MX" sz="4000" dirty="0"/>
            </a:br>
            <a:r>
              <a:rPr lang="en-MX" sz="4000" i="1" dirty="0"/>
              <a:t>tu sufrimiento agudo allí,</a:t>
            </a:r>
            <a:br>
              <a:rPr lang="en-MX" sz="4000" dirty="0"/>
            </a:br>
            <a:r>
              <a:rPr lang="en-MX" sz="4000" i="1" dirty="0"/>
              <a:t>Y tu divino amor por mí,</a:t>
            </a:r>
            <a:br>
              <a:rPr lang="en-MX" sz="4000" dirty="0"/>
            </a:br>
            <a:r>
              <a:rPr lang="en-MX" sz="4000" i="1" dirty="0"/>
              <a:t>Cristo, hazme ver tu cruz.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C08F61C-1423-E3DD-1017-FB55911E3B9F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6678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9A45C-0D12-74E0-9345-D7D82D338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7BE68AA2-921C-854B-B0E9-84A735617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51D57E-DB97-2065-4199-DE3C0649E61A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B86C407-FDF8-7ECF-3262-A0E15F4DFFCC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41105F-EEBD-AE45-18BD-EC294592AAC3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Rey de mi vida Tú eres ya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2639BE-AA4E-22A4-E18B-38CEB8EA2053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Jennie E. Hussey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Geo P. Simmonds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A9041B-0101-C2BA-8574-E8890EF8D2ED}"/>
              </a:ext>
            </a:extLst>
          </p:cNvPr>
          <p:cNvSpPr/>
          <p:nvPr/>
        </p:nvSpPr>
        <p:spPr>
          <a:xfrm>
            <a:off x="481914" y="2281918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Yo, cual María, quien su amor</a:t>
            </a:r>
            <a:br>
              <a:rPr lang="en-MX" sz="4000" dirty="0"/>
            </a:br>
            <a:r>
              <a:rPr lang="en-MX" sz="4000" dirty="0"/>
              <a:t>te demostró, Jesús,</a:t>
            </a:r>
            <a:br>
              <a:rPr lang="en-MX" sz="4000" dirty="0"/>
            </a:br>
            <a:r>
              <a:rPr lang="en-MX" sz="4000" dirty="0"/>
              <a:t>quiero servirte fiel, Señor,</a:t>
            </a:r>
            <a:br>
              <a:rPr lang="en-MX" sz="4000" dirty="0"/>
            </a:br>
            <a:r>
              <a:rPr lang="en-MX" sz="4000" dirty="0"/>
              <a:t>al recordar tu cruz.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75DB940-35DE-7781-5357-84784D92AB8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3107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12CFB-0421-CA1F-AFEC-E5B7823AF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37426971-3263-F704-06F2-13A156539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F51B0F-BF75-647F-0392-1867369FCC5A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2814E32-CD35-6D47-0E3C-3E8DF9CFF9DF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D0C8F2-3A24-B12D-623D-17E5F8647BFB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Rey de mi vida Tú eres ya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50BC66-9CB6-3442-0732-5E95868DAD73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Jennie E. Hussey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Geo P. Simmonds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B8539E-908D-5AE4-E14D-EF05BF718FC9}"/>
              </a:ext>
            </a:extLst>
          </p:cNvPr>
          <p:cNvSpPr/>
          <p:nvPr/>
        </p:nvSpPr>
        <p:spPr>
          <a:xfrm>
            <a:off x="481914" y="2281918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Si olvido del Getsemaní,</a:t>
            </a:r>
            <a:br>
              <a:rPr lang="en-MX" sz="4000" dirty="0"/>
            </a:br>
            <a:r>
              <a:rPr lang="en-MX" sz="4000" i="1" dirty="0"/>
              <a:t>tu sufrimiento agudo allí,</a:t>
            </a:r>
            <a:br>
              <a:rPr lang="en-MX" sz="4000" dirty="0"/>
            </a:br>
            <a:r>
              <a:rPr lang="en-MX" sz="4000" i="1" dirty="0"/>
              <a:t>Y tu divino amor por mí,</a:t>
            </a:r>
            <a:br>
              <a:rPr lang="en-MX" sz="4000" dirty="0"/>
            </a:br>
            <a:r>
              <a:rPr lang="en-MX" sz="4000" i="1" dirty="0"/>
              <a:t>Cristo, hazme ver tu cruz.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67E98F-1A86-2047-91AB-46BF89BC05B3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830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6EAEE-2A64-F253-C1EF-9ABBA6D15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DADAC0F0-CB51-9F36-B3CF-94FA6CE05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5E6E71-A83C-C9DC-EEED-B0AC1B395560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9690C39-1160-496E-4602-1A07B6CF4563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7942EF-DC7A-41D6-91D4-E9D3D068A58A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Rey de mi vida Tú eres ya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C0F0F6-55EB-69E1-2E8C-9DCBFDFD7CA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Jennie E. Hussey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Geo P. Simmonds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87E1C2-828B-BFED-DA0E-4522B1C378E5}"/>
              </a:ext>
            </a:extLst>
          </p:cNvPr>
          <p:cNvSpPr/>
          <p:nvPr/>
        </p:nvSpPr>
        <p:spPr>
          <a:xfrm>
            <a:off x="481914" y="2281918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4.</a:t>
            </a:r>
            <a:br>
              <a:rPr lang="en-CA" sz="4000" dirty="0"/>
            </a:br>
            <a:r>
              <a:rPr lang="en-MX" sz="4000" dirty="0"/>
              <a:t>Hazme dispuesto a llevar</a:t>
            </a:r>
            <a:br>
              <a:rPr lang="en-MX" sz="4000" dirty="0"/>
            </a:br>
            <a:r>
              <a:rPr lang="en-MX" sz="4000" dirty="0"/>
              <a:t>la dura cruz por Ti;</a:t>
            </a:r>
            <a:br>
              <a:rPr lang="en-MX" sz="4000" dirty="0"/>
            </a:br>
            <a:r>
              <a:rPr lang="en-MX" sz="4000" dirty="0"/>
              <a:t>con gozo sufriré, Señor;</a:t>
            </a:r>
            <a:br>
              <a:rPr lang="en-MX" sz="4000" dirty="0"/>
            </a:br>
            <a:r>
              <a:rPr lang="en-MX" sz="4000" dirty="0"/>
              <a:t>fuiste a la cruz por mí.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051481-1183-BB39-B47D-1CDEF7316FE8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148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6D67F-1A6E-B423-EBB7-2F800B32F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0697B64D-71EE-8653-E8E6-6CD2D9C05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5FB17A1-A0FB-46DC-367B-D4C178706267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913FF5F-3D5D-F581-0244-62B972373F81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82DF49-3200-A582-1348-9A30FF59CE85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Rey de mi vida Tú eres ya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E81635-41E4-BBE7-7EB4-36E4E581440D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Jennie E. Hussey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Geo P. Simmonds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173704-336D-BED7-2590-7F375416475E}"/>
              </a:ext>
            </a:extLst>
          </p:cNvPr>
          <p:cNvSpPr/>
          <p:nvPr/>
        </p:nvSpPr>
        <p:spPr>
          <a:xfrm>
            <a:off x="481914" y="2281918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Si olvido del Getsemaní,</a:t>
            </a:r>
            <a:br>
              <a:rPr lang="en-MX" sz="4000" dirty="0"/>
            </a:br>
            <a:r>
              <a:rPr lang="en-MX" sz="4000" i="1" dirty="0"/>
              <a:t>tu sufrimiento agudo allí,</a:t>
            </a:r>
            <a:br>
              <a:rPr lang="en-MX" sz="4000" dirty="0"/>
            </a:br>
            <a:r>
              <a:rPr lang="en-MX" sz="4000" i="1" dirty="0"/>
              <a:t>Y tu divino amor por mí,</a:t>
            </a:r>
            <a:br>
              <a:rPr lang="en-MX" sz="4000" dirty="0"/>
            </a:br>
            <a:r>
              <a:rPr lang="en-MX" sz="4000" i="1" dirty="0"/>
              <a:t>Cristo, hazme ver tu cruz.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DDD611-58AF-F445-3213-A3879ACA8492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736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3462</TotalTime>
  <Words>424</Words>
  <Application>Microsoft Macintosh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80</cp:revision>
  <dcterms:created xsi:type="dcterms:W3CDTF">2022-05-23T20:34:02Z</dcterms:created>
  <dcterms:modified xsi:type="dcterms:W3CDTF">2026-08-18T17:57:53Z</dcterms:modified>
</cp:coreProperties>
</file>