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06A3F-CA35-6BBE-C599-F39C9EF77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6F91DFF-49B1-12DE-26EC-E590E800E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CA5F42-C2D9-92E2-9C9E-DE9DB2DDBB0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671F620-78AB-4042-D10F-57992EEF59B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3E3B57-2362-F712-11C4-62F5EC7B88DD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Resucitó</a:t>
            </a:r>
            <a:r>
              <a:rPr lang="en-US" sz="6000" dirty="0"/>
              <a:t> Jesús </a:t>
            </a:r>
            <a:r>
              <a:rPr lang="en-US" sz="6000" dirty="0" err="1"/>
              <a:t>el</a:t>
            </a:r>
            <a:r>
              <a:rPr lang="en-US" sz="6000" dirty="0"/>
              <a:t> </a:t>
            </a:r>
            <a:r>
              <a:rPr lang="en-US" sz="6000" dirty="0" err="1"/>
              <a:t>Señor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9F1CDE-9433-29D3-5735-DEB318AF7566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0A6A10-7861-818B-00DD-DF1496C308A8}"/>
              </a:ext>
            </a:extLst>
          </p:cNvPr>
          <p:cNvSpPr/>
          <p:nvPr/>
        </p:nvSpPr>
        <p:spPr>
          <a:xfrm>
            <a:off x="1067216" y="2623161"/>
            <a:ext cx="10028342" cy="2028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Introducción</a:t>
            </a:r>
          </a:p>
          <a:p>
            <a:pPr algn="ctr">
              <a:lnSpc>
                <a:spcPct val="110000"/>
              </a:lnSpc>
            </a:pPr>
            <a:endParaRPr lang="en-US" sz="4000" i="1" dirty="0"/>
          </a:p>
          <a:p>
            <a:pPr algn="ctr">
              <a:lnSpc>
                <a:spcPct val="110000"/>
              </a:lnSpc>
            </a:pPr>
            <a:r>
              <a:rPr lang="en-US" sz="4000" i="1" dirty="0"/>
              <a:t>¡</a:t>
            </a:r>
            <a:r>
              <a:rPr lang="en-US" sz="4000" i="1" dirty="0" err="1"/>
              <a:t>Aleluya</a:t>
            </a:r>
            <a:r>
              <a:rPr lang="en-US" sz="4000" i="1" dirty="0"/>
              <a:t>! ¡</a:t>
            </a:r>
            <a:r>
              <a:rPr lang="en-US" sz="4000" i="1" dirty="0" err="1"/>
              <a:t>Aleluya</a:t>
            </a:r>
            <a:r>
              <a:rPr lang="en-US" sz="4000" i="1" dirty="0"/>
              <a:t>! ¡</a:t>
            </a:r>
            <a:r>
              <a:rPr lang="en-US" sz="4000" i="1" dirty="0" err="1"/>
              <a:t>Aleluya</a:t>
            </a:r>
            <a:r>
              <a:rPr lang="en-US" sz="4000" i="1" dirty="0"/>
              <a:t>!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0558924-4577-3466-3C59-0B860606ADB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50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Resucitó</a:t>
            </a:r>
            <a:r>
              <a:rPr lang="en-US" sz="6000" dirty="0"/>
              <a:t> Jesús </a:t>
            </a:r>
            <a:r>
              <a:rPr lang="en-US" sz="6000" dirty="0" err="1"/>
              <a:t>el</a:t>
            </a:r>
            <a:r>
              <a:rPr lang="en-US" sz="6000" dirty="0"/>
              <a:t> </a:t>
            </a:r>
            <a:r>
              <a:rPr lang="en-US" sz="6000" dirty="0" err="1"/>
              <a:t>Señor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925910"/>
            <a:ext cx="10028342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US" sz="4000" dirty="0" err="1"/>
              <a:t>Resucitó</a:t>
            </a:r>
            <a:r>
              <a:rPr lang="en-US" sz="4000" dirty="0"/>
              <a:t> Jesús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Señor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de </a:t>
            </a:r>
            <a:r>
              <a:rPr lang="en-US" sz="4000" dirty="0" err="1"/>
              <a:t>infierno</a:t>
            </a:r>
            <a:r>
              <a:rPr lang="en-US" sz="4000" dirty="0"/>
              <a:t> y </a:t>
            </a:r>
            <a:r>
              <a:rPr lang="en-US" sz="4000" dirty="0" err="1"/>
              <a:t>muerte</a:t>
            </a:r>
            <a:r>
              <a:rPr lang="en-US" sz="4000" dirty="0"/>
              <a:t> es </a:t>
            </a:r>
            <a:r>
              <a:rPr lang="en-US" sz="4000" dirty="0" err="1"/>
              <a:t>vencedor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suenen</a:t>
            </a:r>
            <a:r>
              <a:rPr lang="en-US" sz="4000" dirty="0"/>
              <a:t>, </a:t>
            </a:r>
            <a:r>
              <a:rPr lang="en-US" sz="4000" dirty="0" err="1"/>
              <a:t>pues</a:t>
            </a:r>
            <a:r>
              <a:rPr lang="en-US" sz="4000" dirty="0"/>
              <a:t>, </a:t>
            </a:r>
            <a:r>
              <a:rPr lang="en-US" sz="4000" dirty="0" err="1"/>
              <a:t>himnos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loor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¡</a:t>
            </a:r>
            <a:r>
              <a:rPr lang="en-US" sz="4000" dirty="0" err="1"/>
              <a:t>Aleluya</a:t>
            </a:r>
            <a:r>
              <a:rPr lang="en-US" sz="4000" dirty="0"/>
              <a:t>!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1A5A8-87DB-E511-9B19-823C16FA2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040E11-F0D1-2CAB-2B78-0F0F55C29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A40BCF-96D3-36AC-AE53-FA2DD870C10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5DA018F-B75E-2301-47EC-A706EC50E3B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E7F7BB-089A-198D-767C-F9D53E2EBCF0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Resucitó</a:t>
            </a:r>
            <a:r>
              <a:rPr lang="en-US" sz="6000" dirty="0"/>
              <a:t> Jesús </a:t>
            </a:r>
            <a:r>
              <a:rPr lang="en-US" sz="6000" dirty="0" err="1"/>
              <a:t>el</a:t>
            </a:r>
            <a:r>
              <a:rPr lang="en-US" sz="6000" dirty="0"/>
              <a:t> </a:t>
            </a:r>
            <a:r>
              <a:rPr lang="en-US" sz="6000" dirty="0" err="1"/>
              <a:t>Señor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80B9BD-429A-DC6A-E19E-B1E5E8E74C0C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6B767F-421F-F1D7-420B-14ADAA433C96}"/>
              </a:ext>
            </a:extLst>
          </p:cNvPr>
          <p:cNvSpPr/>
          <p:nvPr/>
        </p:nvSpPr>
        <p:spPr>
          <a:xfrm>
            <a:off x="1107296" y="1925910"/>
            <a:ext cx="10028342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Huyen las sombras y </a:t>
            </a:r>
            <a:r>
              <a:rPr lang="en-US" sz="4000" dirty="0" err="1"/>
              <a:t>el</a:t>
            </a:r>
            <a:r>
              <a:rPr lang="en-US" sz="4000" dirty="0"/>
              <a:t> dolor;</a:t>
            </a:r>
            <a:br>
              <a:rPr lang="en-US" sz="4000" dirty="0"/>
            </a:br>
            <a:r>
              <a:rPr lang="en-US" sz="4000" dirty="0" err="1"/>
              <a:t>deja</a:t>
            </a:r>
            <a:r>
              <a:rPr lang="en-US" sz="4000" dirty="0"/>
              <a:t> la </a:t>
            </a:r>
            <a:r>
              <a:rPr lang="en-US" sz="4000" dirty="0" err="1"/>
              <a:t>tumba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Salvador;</a:t>
            </a:r>
            <a:br>
              <a:rPr lang="en-US" sz="4000" dirty="0"/>
            </a:br>
            <a:r>
              <a:rPr lang="en-US" sz="4000" dirty="0" err="1"/>
              <a:t>démosle</a:t>
            </a:r>
            <a:r>
              <a:rPr lang="en-US" sz="4000" dirty="0"/>
              <a:t> gloria y </a:t>
            </a:r>
            <a:r>
              <a:rPr lang="en-US" sz="4000" dirty="0" err="1"/>
              <a:t>todo</a:t>
            </a:r>
            <a:r>
              <a:rPr lang="en-US" sz="4000" dirty="0"/>
              <a:t> honor.</a:t>
            </a:r>
            <a:br>
              <a:rPr lang="en-US" sz="4000" dirty="0"/>
            </a:br>
            <a:r>
              <a:rPr lang="en-US" sz="4000" dirty="0"/>
              <a:t>¡</a:t>
            </a:r>
            <a:r>
              <a:rPr lang="en-US" sz="4000" dirty="0" err="1"/>
              <a:t>Aleluya</a:t>
            </a:r>
            <a:r>
              <a:rPr lang="en-US" sz="4000" dirty="0"/>
              <a:t>!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52CC73-17DD-CFC8-98BC-43A2EEDFA90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7488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E144B-1F18-FC0C-11B1-587BA245A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82FCD18-7740-EFF0-D221-DE9662537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5BCB14-F309-CA6B-309D-DE910C3C46E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7E49961-8B48-66F8-6607-A41616282D2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6A92CC-DB48-65C0-B103-829AC6CAAC56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Resucitó</a:t>
            </a:r>
            <a:r>
              <a:rPr lang="en-US" sz="6000" dirty="0"/>
              <a:t> Jesús </a:t>
            </a:r>
            <a:r>
              <a:rPr lang="en-US" sz="6000" dirty="0" err="1"/>
              <a:t>el</a:t>
            </a:r>
            <a:r>
              <a:rPr lang="en-US" sz="6000" dirty="0"/>
              <a:t> </a:t>
            </a:r>
            <a:r>
              <a:rPr lang="en-US" sz="6000" dirty="0" err="1"/>
              <a:t>Señor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BA4F5A-E6D6-B86B-C688-C0DA85108975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AD42D-ADF1-753C-349E-2BA827F79B4B}"/>
              </a:ext>
            </a:extLst>
          </p:cNvPr>
          <p:cNvSpPr/>
          <p:nvPr/>
        </p:nvSpPr>
        <p:spPr>
          <a:xfrm>
            <a:off x="1107296" y="1925910"/>
            <a:ext cx="10028342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Por sus </a:t>
            </a:r>
            <a:r>
              <a:rPr lang="en-US" sz="4000" dirty="0" err="1"/>
              <a:t>heridas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Redentor</a:t>
            </a:r>
            <a:br>
              <a:rPr lang="en-US" sz="4000" dirty="0"/>
            </a:br>
            <a:r>
              <a:rPr lang="en-US" sz="4000" dirty="0" err="1"/>
              <a:t>nos</a:t>
            </a:r>
            <a:r>
              <a:rPr lang="en-US" sz="4000" dirty="0"/>
              <a:t> libra hoy de </a:t>
            </a:r>
            <a:r>
              <a:rPr lang="en-US" sz="4000" dirty="0" err="1"/>
              <a:t>pena</a:t>
            </a:r>
            <a:r>
              <a:rPr lang="en-US" sz="4000" dirty="0"/>
              <a:t> y </a:t>
            </a:r>
            <a:r>
              <a:rPr lang="en-US" sz="4000" dirty="0" err="1"/>
              <a:t>temor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Él</a:t>
            </a:r>
            <a:r>
              <a:rPr lang="en-US" sz="4000" dirty="0"/>
              <a:t> del </a:t>
            </a:r>
            <a:r>
              <a:rPr lang="en-US" sz="4000" dirty="0" err="1"/>
              <a:t>sepulcro</a:t>
            </a:r>
            <a:r>
              <a:rPr lang="en-US" sz="4000" dirty="0"/>
              <a:t> es conquistador.</a:t>
            </a:r>
            <a:br>
              <a:rPr lang="en-US" sz="4000" dirty="0"/>
            </a:br>
            <a:r>
              <a:rPr lang="en-US" sz="4000" dirty="0"/>
              <a:t>¡</a:t>
            </a:r>
            <a:r>
              <a:rPr lang="en-US" sz="4000" dirty="0" err="1"/>
              <a:t>Aleluya</a:t>
            </a:r>
            <a:r>
              <a:rPr lang="en-US" sz="4000" dirty="0"/>
              <a:t>!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6067F32-7B87-CC53-0F35-FEF91A56E7D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956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906A7-13B0-E2EC-8FC3-803D7FA28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6180FB3-7BBD-007B-CB48-73ED87D2F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C62FBE-3660-4C3E-A34C-7C12C256522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472DECE-8CF5-4162-36D8-C04F6388E33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517F40-918F-AED4-C488-2F420BD47CDD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Resucitó</a:t>
            </a:r>
            <a:r>
              <a:rPr lang="en-US" sz="6000" dirty="0"/>
              <a:t> Jesús </a:t>
            </a:r>
            <a:r>
              <a:rPr lang="en-US" sz="6000" dirty="0" err="1"/>
              <a:t>el</a:t>
            </a:r>
            <a:r>
              <a:rPr lang="en-US" sz="6000" dirty="0"/>
              <a:t> </a:t>
            </a:r>
            <a:r>
              <a:rPr lang="en-US" sz="6000" dirty="0" err="1"/>
              <a:t>Señor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0A3DDF-D0B3-9BC5-36DB-F816D6EE3131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4E4E0A-E55D-5113-B59A-58BA05DBA0EF}"/>
              </a:ext>
            </a:extLst>
          </p:cNvPr>
          <p:cNvSpPr/>
          <p:nvPr/>
        </p:nvSpPr>
        <p:spPr>
          <a:xfrm>
            <a:off x="1107296" y="1925910"/>
            <a:ext cx="10028342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Nuestro </a:t>
            </a:r>
            <a:r>
              <a:rPr lang="en-US" sz="4000" dirty="0" err="1"/>
              <a:t>rescate</a:t>
            </a:r>
            <a:r>
              <a:rPr lang="en-US" sz="4000" dirty="0"/>
              <a:t> Cristo </a:t>
            </a:r>
            <a:r>
              <a:rPr lang="en-US" sz="4000" dirty="0" err="1"/>
              <a:t>pagó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al </a:t>
            </a:r>
            <a:r>
              <a:rPr lang="en-US" sz="4000" dirty="0" err="1"/>
              <a:t>cielo</a:t>
            </a:r>
            <a:r>
              <a:rPr lang="en-US" sz="4000" dirty="0"/>
              <a:t> entrada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abrió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gracia</a:t>
            </a:r>
            <a:r>
              <a:rPr lang="en-US" sz="4000" dirty="0"/>
              <a:t> libre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concedió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¡</a:t>
            </a:r>
            <a:r>
              <a:rPr lang="en-US" sz="4000" dirty="0" err="1"/>
              <a:t>Aleluya</a:t>
            </a:r>
            <a:r>
              <a:rPr lang="en-US" sz="4000" dirty="0"/>
              <a:t>!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E75F117-ED2B-C8FF-308F-2BF981ED532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1415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C0E1A-8617-46AF-5859-C5E7927ED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FE10E20-71A1-DB97-6A0F-F27D4AC67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673506-C2F4-97F5-30C2-A58D4429157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FAD4C8D-B165-CD54-B441-B81114FEC8C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8DB176-4321-D1A1-4C55-60EA0DE87D32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Resucitó</a:t>
            </a:r>
            <a:r>
              <a:rPr lang="en-US" sz="6000" dirty="0"/>
              <a:t> Jesús </a:t>
            </a:r>
            <a:r>
              <a:rPr lang="en-US" sz="6000" dirty="0" err="1"/>
              <a:t>el</a:t>
            </a:r>
            <a:r>
              <a:rPr lang="en-US" sz="6000" dirty="0"/>
              <a:t> </a:t>
            </a:r>
            <a:r>
              <a:rPr lang="en-US" sz="6000" dirty="0" err="1"/>
              <a:t>Señor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544612-1D2E-7F29-3565-8BDA1FB9D8B9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6711F4-F4E4-FB60-FE9F-B4B2BD76E7FC}"/>
              </a:ext>
            </a:extLst>
          </p:cNvPr>
          <p:cNvSpPr/>
          <p:nvPr/>
        </p:nvSpPr>
        <p:spPr>
          <a:xfrm>
            <a:off x="1107296" y="1925910"/>
            <a:ext cx="10028342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5.</a:t>
            </a:r>
          </a:p>
          <a:p>
            <a:pPr algn="ctr">
              <a:lnSpc>
                <a:spcPct val="110000"/>
              </a:lnSpc>
            </a:pPr>
            <a:r>
              <a:rPr lang="en-US" sz="4000" dirty="0" err="1"/>
              <a:t>Suenen</a:t>
            </a:r>
            <a:r>
              <a:rPr lang="en-US" sz="4000" dirty="0"/>
              <a:t>, </a:t>
            </a:r>
            <a:r>
              <a:rPr lang="en-US" sz="4000" dirty="0" err="1"/>
              <a:t>pues</a:t>
            </a:r>
            <a:r>
              <a:rPr lang="en-US" sz="4000" dirty="0"/>
              <a:t>, </a:t>
            </a:r>
            <a:r>
              <a:rPr lang="en-US" sz="4000" dirty="0" err="1"/>
              <a:t>himnos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loor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celebremos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gran amor:</a:t>
            </a:r>
            <a:br>
              <a:rPr lang="en-US" sz="4000" dirty="0"/>
            </a:br>
            <a:r>
              <a:rPr lang="en-US" sz="4000" dirty="0"/>
              <a:t>¡Cristo ha </a:t>
            </a:r>
            <a:r>
              <a:rPr lang="en-US" sz="4000" dirty="0" err="1"/>
              <a:t>triunfado</a:t>
            </a:r>
            <a:r>
              <a:rPr lang="en-US" sz="4000" dirty="0"/>
              <a:t>! ¡Gloria al </a:t>
            </a:r>
            <a:r>
              <a:rPr lang="en-US" sz="4000" dirty="0" err="1"/>
              <a:t>Señor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¡</a:t>
            </a:r>
            <a:r>
              <a:rPr lang="en-US" sz="4000" dirty="0" err="1"/>
              <a:t>Aleluya</a:t>
            </a:r>
            <a:r>
              <a:rPr lang="en-US" sz="4000" dirty="0"/>
              <a:t>!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6394EF-9A81-5FDB-50AB-A9691D227DE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4711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497</TotalTime>
  <Words>260</Words>
  <Application>Microsoft Macintosh PowerPoint</Application>
  <PresentationFormat>Widescreen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19</cp:revision>
  <dcterms:created xsi:type="dcterms:W3CDTF">2025-09-15T20:15:43Z</dcterms:created>
  <dcterms:modified xsi:type="dcterms:W3CDTF">2025-10-23T17:19:34Z</dcterms:modified>
</cp:coreProperties>
</file>