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Refugio de </a:t>
            </a:r>
            <a:r>
              <a:rPr lang="en-US" sz="6000" dirty="0" err="1"/>
              <a:t>este</a:t>
            </a:r>
            <a:r>
              <a:rPr lang="en-US" sz="6000" dirty="0"/>
              <a:t> </a:t>
            </a:r>
            <a:r>
              <a:rPr lang="en-US" sz="6000" dirty="0" err="1"/>
              <a:t>pecador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925910"/>
            <a:ext cx="10028342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Refugio de </a:t>
            </a:r>
            <a:r>
              <a:rPr lang="en-US" sz="4000" dirty="0" err="1"/>
              <a:t>este</a:t>
            </a:r>
            <a:r>
              <a:rPr lang="en-US" sz="4000" dirty="0"/>
              <a:t> </a:t>
            </a:r>
            <a:r>
              <a:rPr lang="en-US" sz="4000" dirty="0" err="1"/>
              <a:t>pecador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iré</a:t>
            </a:r>
            <a:r>
              <a:rPr lang="en-US" sz="4000" dirty="0"/>
              <a:t>, Jesús a Ti;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las </a:t>
            </a:r>
            <a:r>
              <a:rPr lang="en-US" sz="4000" dirty="0" err="1"/>
              <a:t>riquezas</a:t>
            </a:r>
            <a:r>
              <a:rPr lang="en-US" sz="4000" dirty="0"/>
              <a:t> de </a:t>
            </a:r>
            <a:r>
              <a:rPr lang="en-US" sz="4000" dirty="0" err="1"/>
              <a:t>tu</a:t>
            </a:r>
            <a:r>
              <a:rPr lang="en-US" sz="4000" dirty="0"/>
              <a:t> amor,</a:t>
            </a:r>
            <a:br>
              <a:rPr lang="en-US" sz="4000" dirty="0"/>
            </a:br>
            <a:r>
              <a:rPr lang="en-US" sz="4000" dirty="0" err="1"/>
              <a:t>acuérdate</a:t>
            </a:r>
            <a:r>
              <a:rPr lang="en-US" sz="4000" dirty="0"/>
              <a:t> de </a:t>
            </a:r>
            <a:r>
              <a:rPr lang="en-US" sz="4000" dirty="0" err="1"/>
              <a:t>mí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8CE73-0DB4-9B07-AC35-D792E6E74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36C1DC2-6EAC-D192-E14D-5D89BDBEC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2201C3-074D-5CCD-8518-721D468E64F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61E7D7B-F9D4-8424-42F5-4654A647245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3C3F5D-FAB8-08E8-E7F9-85225F2644D6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Refugio de </a:t>
            </a:r>
            <a:r>
              <a:rPr lang="en-US" sz="6000" dirty="0" err="1"/>
              <a:t>este</a:t>
            </a:r>
            <a:r>
              <a:rPr lang="en-US" sz="6000" dirty="0"/>
              <a:t> </a:t>
            </a:r>
            <a:r>
              <a:rPr lang="en-US" sz="6000" dirty="0" err="1"/>
              <a:t>pecador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418DEA-A77B-96FA-15DE-FBB4E749F042}"/>
              </a:ext>
            </a:extLst>
          </p:cNvPr>
          <p:cNvSpPr txBox="1"/>
          <p:nvPr/>
        </p:nvSpPr>
        <p:spPr>
          <a:xfrm>
            <a:off x="481914" y="1202587"/>
            <a:ext cx="2937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CA5F7B-CCFA-9C78-E9B2-DCE2A054C63E}"/>
              </a:ext>
            </a:extLst>
          </p:cNvPr>
          <p:cNvSpPr/>
          <p:nvPr/>
        </p:nvSpPr>
        <p:spPr>
          <a:xfrm>
            <a:off x="1107296" y="1925910"/>
            <a:ext cx="10028342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 err="1"/>
              <a:t>Confieso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culpable soy,</a:t>
            </a:r>
            <a:br>
              <a:rPr lang="en-US" sz="4000" dirty="0"/>
            </a:br>
            <a:r>
              <a:rPr lang="en-US" sz="4000" dirty="0" err="1"/>
              <a:t>confieso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soy </a:t>
            </a:r>
            <a:r>
              <a:rPr lang="en-US" sz="4000" dirty="0" err="1"/>
              <a:t>vil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Ti, </a:t>
            </a:r>
            <a:r>
              <a:rPr lang="en-US" sz="4000" dirty="0" err="1"/>
              <a:t>empero</a:t>
            </a:r>
            <a:r>
              <a:rPr lang="en-US" sz="4000" dirty="0"/>
              <a:t>, salvo soy,</a:t>
            </a:r>
            <a:br>
              <a:rPr lang="en-US" sz="4000" dirty="0"/>
            </a:br>
            <a:r>
              <a:rPr lang="en-US" sz="4000" dirty="0" err="1"/>
              <a:t>seguro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redil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E46DBF-0EA9-D688-A487-BE7D428D4B6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09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48A2E-5A45-01D4-07FC-68E10224A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EA478BF-5E1F-E3D9-5ACA-88B16845B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19DD8F-332C-E93A-B156-F093CDD239A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EA85251-CEB5-72E4-2B39-13B93FA697F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EF33F5-E129-72C7-52D7-D458E0791B59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Refugio de </a:t>
            </a:r>
            <a:r>
              <a:rPr lang="en-US" sz="6000" dirty="0" err="1"/>
              <a:t>este</a:t>
            </a:r>
            <a:r>
              <a:rPr lang="en-US" sz="6000" dirty="0"/>
              <a:t> </a:t>
            </a:r>
            <a:r>
              <a:rPr lang="en-US" sz="6000" dirty="0" err="1"/>
              <a:t>pecador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48902-9D67-DB8A-C1E3-AE952693FC4C}"/>
              </a:ext>
            </a:extLst>
          </p:cNvPr>
          <p:cNvSpPr txBox="1"/>
          <p:nvPr/>
        </p:nvSpPr>
        <p:spPr>
          <a:xfrm>
            <a:off x="481914" y="1202587"/>
            <a:ext cx="2937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243BA2-005B-9A59-D79C-E96444A32571}"/>
              </a:ext>
            </a:extLst>
          </p:cNvPr>
          <p:cNvSpPr/>
          <p:nvPr/>
        </p:nvSpPr>
        <p:spPr>
          <a:xfrm>
            <a:off x="1107296" y="1925910"/>
            <a:ext cx="10028342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 err="1"/>
              <a:t>Auxíliame</a:t>
            </a:r>
            <a:r>
              <a:rPr lang="en-US" sz="4000" dirty="0"/>
              <a:t>, </a:t>
            </a:r>
            <a:r>
              <a:rPr lang="en-US" sz="4000" dirty="0" err="1"/>
              <a:t>Señor</a:t>
            </a:r>
            <a:r>
              <a:rPr lang="en-US" sz="4000" dirty="0"/>
              <a:t> Jesús,</a:t>
            </a:r>
            <a:br>
              <a:rPr lang="en-US" sz="4000" dirty="0"/>
            </a:br>
            <a:r>
              <a:rPr lang="en-US" sz="4000" dirty="0" err="1"/>
              <a:t>libértame</a:t>
            </a:r>
            <a:r>
              <a:rPr lang="en-US" sz="4000" dirty="0"/>
              <a:t> del mal;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mí</a:t>
            </a:r>
            <a:r>
              <a:rPr lang="en-US" sz="4000" dirty="0"/>
              <a:t> </a:t>
            </a:r>
            <a:r>
              <a:rPr lang="en-US" sz="4000" dirty="0" err="1"/>
              <a:t>derrama</a:t>
            </a:r>
            <a:r>
              <a:rPr lang="en-US" sz="4000" dirty="0"/>
              <a:t> de </a:t>
            </a:r>
            <a:r>
              <a:rPr lang="en-US" sz="4000" dirty="0" err="1"/>
              <a:t>tu</a:t>
            </a:r>
            <a:r>
              <a:rPr lang="en-US" sz="4000" dirty="0"/>
              <a:t> luz,</a:t>
            </a:r>
            <a:br>
              <a:rPr lang="en-US" sz="4000" dirty="0"/>
            </a:br>
            <a:r>
              <a:rPr lang="en-US" sz="4000" dirty="0" err="1"/>
              <a:t>bellísimo</a:t>
            </a:r>
            <a:r>
              <a:rPr lang="en-US" sz="4000" dirty="0"/>
              <a:t> </a:t>
            </a:r>
            <a:r>
              <a:rPr lang="en-US" sz="4000" dirty="0" err="1"/>
              <a:t>raudal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83806B-7A86-08BC-6876-9DFB3DEDB7E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385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FE088-800E-DEAD-BF9D-CD68FDBFD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7850663-A215-960D-E220-39E4D4C7C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FB5A7C-C242-D0D5-611F-70DD0AAB8B5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0FB9DD0-78E8-618F-0A8E-08D64675732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F8FF24-B2F3-633C-66CC-BABB64502B90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Refugio de </a:t>
            </a:r>
            <a:r>
              <a:rPr lang="en-US" sz="6000" dirty="0" err="1"/>
              <a:t>este</a:t>
            </a:r>
            <a:r>
              <a:rPr lang="en-US" sz="6000" dirty="0"/>
              <a:t> </a:t>
            </a:r>
            <a:r>
              <a:rPr lang="en-US" sz="6000" dirty="0" err="1"/>
              <a:t>pecador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9C3A33-1689-4B60-5C0B-EFC5162EFDC7}"/>
              </a:ext>
            </a:extLst>
          </p:cNvPr>
          <p:cNvSpPr txBox="1"/>
          <p:nvPr/>
        </p:nvSpPr>
        <p:spPr>
          <a:xfrm>
            <a:off x="481914" y="1202587"/>
            <a:ext cx="2937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FAB701-BF42-46B7-42A7-CB56EE617C81}"/>
              </a:ext>
            </a:extLst>
          </p:cNvPr>
          <p:cNvSpPr/>
          <p:nvPr/>
        </p:nvSpPr>
        <p:spPr>
          <a:xfrm>
            <a:off x="1107296" y="1925910"/>
            <a:ext cx="10028342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En </a:t>
            </a:r>
            <a:r>
              <a:rPr lang="en-US" sz="4000" dirty="0" err="1"/>
              <a:t>toda</a:t>
            </a:r>
            <a:r>
              <a:rPr lang="en-US" sz="4000" dirty="0"/>
              <a:t> mi </a:t>
            </a:r>
            <a:r>
              <a:rPr lang="en-US" sz="4000" dirty="0" err="1"/>
              <a:t>necesidad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escucha</a:t>
            </a:r>
            <a:r>
              <a:rPr lang="en-US" sz="4000" dirty="0"/>
              <a:t> mi clamor.</a:t>
            </a:r>
            <a:br>
              <a:rPr lang="en-US" sz="4000" dirty="0"/>
            </a:br>
            <a:r>
              <a:rPr lang="en-US" sz="4000" dirty="0" err="1"/>
              <a:t>Revísteme</a:t>
            </a:r>
            <a:r>
              <a:rPr lang="en-US" sz="4000" dirty="0"/>
              <a:t> de </a:t>
            </a:r>
            <a:r>
              <a:rPr lang="en-US" sz="4000" dirty="0" err="1"/>
              <a:t>santidad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cólmame</a:t>
            </a:r>
            <a:r>
              <a:rPr lang="en-US" sz="4000" dirty="0"/>
              <a:t> de amor.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3CCA1C1-2F84-422D-C720-4ED45D5AAC0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342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492</TotalTime>
  <Words>162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18</cp:revision>
  <dcterms:created xsi:type="dcterms:W3CDTF">2025-09-15T20:15:43Z</dcterms:created>
  <dcterms:modified xsi:type="dcterms:W3CDTF">2025-10-23T17:14:33Z</dcterms:modified>
</cp:coreProperties>
</file>