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 snapToObjects="1">
      <p:cViewPr varScale="1">
        <p:scale>
          <a:sx n="116" d="100"/>
          <a:sy n="116" d="100"/>
        </p:scale>
        <p:origin x="8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16/7/24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16/7/24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16/7/24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16/7/24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16/7/24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16/7/24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16/7/24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16/7/24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16/7/24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16/7/24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16/7/24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16/7/24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Quisiera yo poder cantar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065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Charles Wesley</a:t>
            </a:r>
          </a:p>
          <a:p>
            <a:r>
              <a:rPr lang="es-ES_tradnl" i="1" dirty="0"/>
              <a:t>Traducido: J. N. de los Santos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Quisiera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poder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cantar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las glorias de mi Rey.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 dulce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gracia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proclamar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medio de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grey.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Quisiera yo poder cantar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065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Charles Wesley</a:t>
            </a:r>
          </a:p>
          <a:p>
            <a:r>
              <a:rPr lang="es-ES_tradnl" i="1" dirty="0"/>
              <a:t>Traducido: J. N. de los Santos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Mi gran Maestro y mi Dios,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quisiera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proclamar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nombre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con celeste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voz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todos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sin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cesar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3051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Quisiera yo poder cantar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065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Charles Wesley</a:t>
            </a:r>
          </a:p>
          <a:p>
            <a:r>
              <a:rPr lang="es-ES_tradnl" i="1" dirty="0"/>
              <a:t>Traducido: J. N. de los Santos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 dulce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nombre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Jesús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las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penas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huirán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pues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paz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salud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luz,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calma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nuestro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afán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05079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Quisiera yo poder cantar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065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Charles Wesley</a:t>
            </a:r>
          </a:p>
          <a:p>
            <a:r>
              <a:rPr lang="es-ES_tradnl" i="1" dirty="0"/>
              <a:t>Traducido: J. N. de los Santos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</a:p>
          <a:p>
            <a:pPr algn="ctr"/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Destroza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cadenas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Él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libertad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da;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las culpas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todas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del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infiel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sangre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lavará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85494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190</Words>
  <Application>Microsoft Macintosh PowerPoint</Application>
  <PresentationFormat>Widescreen</PresentationFormat>
  <Paragraphs>24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1</cp:revision>
  <dcterms:created xsi:type="dcterms:W3CDTF">2024-07-16T19:34:49Z</dcterms:created>
  <dcterms:modified xsi:type="dcterms:W3CDTF">2024-07-16T19:36:56Z</dcterms:modified>
</cp:coreProperties>
</file>