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5" r:id="rId3"/>
    <p:sldId id="271" r:id="rId4"/>
    <p:sldId id="274" r:id="rId5"/>
    <p:sldId id="272" r:id="rId6"/>
    <p:sldId id="27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13/8/26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281918"/>
            <a:ext cx="11228172" cy="344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s-ES_tradnl" sz="4000" b="1" dirty="0"/>
              <a:t>1.</a:t>
            </a:r>
            <a:br>
              <a:rPr lang="en-CA" sz="4000" dirty="0"/>
            </a:br>
            <a:r>
              <a:rPr lang="en-US" sz="4000" dirty="0" err="1"/>
              <a:t>Quiero</a:t>
            </a:r>
            <a:r>
              <a:rPr lang="en-US" sz="4000" dirty="0"/>
              <a:t> </a:t>
            </a:r>
            <a:r>
              <a:rPr lang="en-US" sz="4000" dirty="0" err="1"/>
              <a:t>que</a:t>
            </a:r>
            <a:r>
              <a:rPr lang="en-US" sz="4000" dirty="0"/>
              <a:t> </a:t>
            </a:r>
            <a:r>
              <a:rPr lang="en-US" sz="4000" dirty="0" err="1"/>
              <a:t>habléis</a:t>
            </a:r>
            <a:r>
              <a:rPr lang="en-US" sz="4000" dirty="0"/>
              <a:t> de </a:t>
            </a:r>
            <a:r>
              <a:rPr lang="en-US" sz="4000" dirty="0" err="1"/>
              <a:t>aquel</a:t>
            </a:r>
            <a:r>
              <a:rPr lang="en-US" sz="4000" dirty="0"/>
              <a:t> gran amor</a:t>
            </a:r>
            <a:br>
              <a:rPr lang="en-US" sz="4000" dirty="0"/>
            </a:br>
            <a:r>
              <a:rPr lang="en-US" sz="4000" dirty="0" err="1"/>
              <a:t>que</a:t>
            </a:r>
            <a:r>
              <a:rPr lang="en-US" sz="4000" dirty="0"/>
              <a:t> </a:t>
            </a:r>
            <a:r>
              <a:rPr lang="en-US" sz="4000" dirty="0" err="1"/>
              <a:t>en</a:t>
            </a:r>
            <a:r>
              <a:rPr lang="en-US" sz="4000" dirty="0"/>
              <a:t> el Calvario Dios </a:t>
            </a:r>
            <a:r>
              <a:rPr lang="en-US" sz="4000" dirty="0" err="1"/>
              <a:t>nos</a:t>
            </a:r>
            <a:r>
              <a:rPr lang="en-US" sz="4000" dirty="0"/>
              <a:t> </a:t>
            </a:r>
            <a:r>
              <a:rPr lang="en-US" sz="4000" dirty="0" err="1"/>
              <a:t>mostró</a:t>
            </a:r>
            <a:r>
              <a:rPr lang="en-US" sz="4000" dirty="0"/>
              <a:t>;</a:t>
            </a:r>
            <a:br>
              <a:rPr lang="en-US" sz="4000" dirty="0"/>
            </a:br>
            <a:r>
              <a:rPr lang="en-US" sz="4000" dirty="0" err="1"/>
              <a:t>quiero</a:t>
            </a:r>
            <a:r>
              <a:rPr lang="en-US" sz="4000" dirty="0"/>
              <a:t> </a:t>
            </a:r>
            <a:r>
              <a:rPr lang="en-US" sz="4000" dirty="0" err="1"/>
              <a:t>que</a:t>
            </a:r>
            <a:r>
              <a:rPr lang="en-US" sz="4000" dirty="0"/>
              <a:t> </a:t>
            </a:r>
            <a:r>
              <a:rPr lang="en-US" sz="4000" dirty="0" err="1"/>
              <a:t>habléis</a:t>
            </a:r>
            <a:r>
              <a:rPr lang="en-US" sz="4000" dirty="0"/>
              <a:t> del </a:t>
            </a:r>
            <a:r>
              <a:rPr lang="en-US" sz="4000" dirty="0" err="1"/>
              <a:t>buen</a:t>
            </a:r>
            <a:r>
              <a:rPr lang="en-US" sz="4000" dirty="0"/>
              <a:t> Salvador:</a:t>
            </a:r>
            <a:br>
              <a:rPr lang="en-US" sz="4000" dirty="0"/>
            </a:br>
            <a:r>
              <a:rPr lang="en-US" sz="4000" dirty="0"/>
              <a:t>¡</a:t>
            </a:r>
            <a:r>
              <a:rPr lang="en-US" sz="4000" dirty="0" err="1"/>
              <a:t>Habladme</a:t>
            </a:r>
            <a:r>
              <a:rPr lang="en-US" sz="4000" dirty="0"/>
              <a:t> </a:t>
            </a:r>
            <a:r>
              <a:rPr lang="en-US" sz="4000" dirty="0" err="1"/>
              <a:t>más</a:t>
            </a:r>
            <a:r>
              <a:rPr lang="en-US" sz="4000" dirty="0"/>
              <a:t> de Cristo!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802FB-289E-4274-43E2-23165E8F0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D264E0F8-284D-EAD7-6997-D55F4B3CF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1F87E9-F07C-AD23-36CD-7C242EF58919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4CD238-6212-9AE3-D80F-D6D062FBBC4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A1E5CCC-10AD-6FCD-DFF9-63771A285AA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147BCCE-ADD0-8220-8858-ADBF4AAC3A43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611639-43DA-6FBE-5C3E-F29E4D45FD57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Quiero escuchar la historia fiel</a:t>
            </a:r>
            <a:br>
              <a:rPr lang="en-MX" sz="4000" i="1" dirty="0"/>
            </a:br>
            <a:r>
              <a:rPr lang="en-MX" sz="4000" i="1" dirty="0"/>
              <a:t>de mi Jesús, mi Salvador;</a:t>
            </a:r>
            <a:br>
              <a:rPr lang="en-MX" sz="4000" i="1" dirty="0"/>
            </a:br>
            <a:r>
              <a:rPr lang="en-MX" sz="4000" i="1" dirty="0"/>
              <a:t>quiero vivir tan sólo por Él:</a:t>
            </a:r>
            <a:br>
              <a:rPr lang="en-MX" sz="4000" i="1" dirty="0"/>
            </a:br>
            <a:r>
              <a:rPr lang="en-MX" sz="4000" i="1" dirty="0"/>
              <a:t>¡Habladme más de Cristo!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76E33DE-8F79-CDF5-322A-2589E4928AB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0629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01B6B-84C2-F102-50C0-8364E55AC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BA9DFB6-3393-DBA4-CA4B-3EF3B9578C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A7623D0-C51D-12A3-429B-4ABDF3ACF8B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71E4F5ED-68B5-A08B-C34F-D10DD7743A46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B30FD9-533B-D247-0C52-2C65004FD403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5754729-B33B-D769-6253-37317B20D7B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A03674-E129-F6DD-EC53-F19F25380A5A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Cuando me asalte la tentación</a:t>
            </a:r>
            <a:br>
              <a:rPr lang="en-MX" sz="4000" dirty="0"/>
            </a:br>
            <a:r>
              <a:rPr lang="en-MX" sz="4000" dirty="0"/>
              <a:t>y que sus redes tienda a mi pie,</a:t>
            </a:r>
            <a:br>
              <a:rPr lang="en-MX" sz="4000" dirty="0"/>
            </a:br>
            <a:r>
              <a:rPr lang="en-MX" sz="4000" dirty="0"/>
              <a:t>quiero tener en Él protección:</a:t>
            </a:r>
            <a:br>
              <a:rPr lang="en-MX" sz="4000" dirty="0"/>
            </a:br>
            <a:r>
              <a:rPr lang="en-MX" sz="4000" dirty="0"/>
              <a:t>¡Habladme más de Cristo!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2057F4D-A6AE-AFBD-E408-33E2BDD8D35C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2279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AEB28-A6D6-B29C-AB4C-6C0B9EADD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43EBA4D-3FEA-2CEF-435A-6B2C5CBA7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FC1CCB-5951-3A86-9053-56EF38A9547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E757F168-A5FE-CA08-0DC8-739DF3F54BE1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E348D8-FD4A-EF64-E72E-784C984C6C60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B92FB77-2BE2-B19B-2B53-C3275660576E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F8D990-56B7-B37E-FDCC-3C925646A314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Quiero escuchar la historia fiel</a:t>
            </a:r>
            <a:br>
              <a:rPr lang="en-MX" sz="4000" dirty="0"/>
            </a:br>
            <a:r>
              <a:rPr lang="en-MX" sz="4000" i="1" dirty="0"/>
              <a:t>de mi Jesús, mi Salvador;</a:t>
            </a:r>
            <a:br>
              <a:rPr lang="en-MX" sz="4000" dirty="0"/>
            </a:br>
            <a:r>
              <a:rPr lang="en-MX" sz="4000" i="1" dirty="0"/>
              <a:t>quiero vivir tan sólo por Él:</a:t>
            </a:r>
            <a:br>
              <a:rPr lang="en-MX" sz="4000" dirty="0"/>
            </a:br>
            <a:r>
              <a:rPr lang="en-MX" sz="4000" i="1" dirty="0"/>
              <a:t>¡Habladme más de Cristo!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9C66B7C-3677-7C3B-E432-14F186AB83FA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33483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4B8D9-93B1-9A37-E6FD-924CC32E0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A34BC0E5-73BA-560F-3F9A-4FB3C8D8C5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FF73A30-8EF6-CAE8-3596-61CD62557A5A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E96EBF-2077-AAAC-7FF9-23374BECDAE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FE97CF-C54D-C796-A246-6FAC4F0EA5AB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7C8AAE-6458-55BD-6067-BCA38F27A799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F4E3A4D-314E-B2BE-CC86-3F44D20B5D1D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Cuando en la lucha falte la fe</a:t>
            </a:r>
            <a:br>
              <a:rPr lang="en-MX" sz="4000" dirty="0"/>
            </a:br>
            <a:r>
              <a:rPr lang="en-MX" sz="4000" dirty="0"/>
              <a:t>y el alma sienta desfallecer,</a:t>
            </a:r>
            <a:br>
              <a:rPr lang="en-MX" sz="4000" dirty="0"/>
            </a:br>
            <a:r>
              <a:rPr lang="en-MX" sz="4000" dirty="0"/>
              <a:t>quiero saber que ayuda tendré:</a:t>
            </a:r>
            <a:br>
              <a:rPr lang="en-MX" sz="4000" dirty="0"/>
            </a:br>
            <a:r>
              <a:rPr lang="en-MX" sz="4000" dirty="0"/>
              <a:t>¡Habladme más de Cristo!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9E9B4D9-52AD-C348-A451-FA50BC29F2C1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076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B4CA04-4263-903E-3B73-8CBBA2F80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82FA0BA8-5FFD-5316-4C77-23EA4DC18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3441DF8-C0C8-49B8-6D83-1C2E434AEE95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0A13523-CAE6-1FFA-24E3-DFED6DF163DA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46F53B-7554-C408-DCF3-03C6F46F6492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6000" dirty="0"/>
              <a:t>Quiero que habléis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AB1368-9321-7F45-829C-89BA1BFF8188}"/>
              </a:ext>
            </a:extLst>
          </p:cNvPr>
          <p:cNvSpPr txBox="1"/>
          <p:nvPr/>
        </p:nvSpPr>
        <p:spPr>
          <a:xfrm>
            <a:off x="481914" y="1202587"/>
            <a:ext cx="3317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James M. Black</a:t>
            </a:r>
          </a:p>
          <a:p>
            <a:r>
              <a:rPr lang="es-ES_tradnl" i="1" dirty="0" err="1"/>
              <a:t>Tr</a:t>
            </a:r>
            <a:r>
              <a:rPr lang="es-ES_tradnl" i="1" dirty="0"/>
              <a:t>. Vicente Mendoza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1C1C68-306F-8A54-D3FE-F38E3B8D3E7E}"/>
              </a:ext>
            </a:extLst>
          </p:cNvPr>
          <p:cNvSpPr/>
          <p:nvPr/>
        </p:nvSpPr>
        <p:spPr>
          <a:xfrm>
            <a:off x="481914" y="2281918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_tradnl" sz="4000" b="1" dirty="0"/>
              <a:t>coro</a:t>
            </a:r>
            <a:br>
              <a:rPr lang="en-CA" sz="4000" dirty="0"/>
            </a:br>
            <a:r>
              <a:rPr lang="en-MX" sz="4000" i="1" dirty="0"/>
              <a:t>Quiero escuchar la historia fiel</a:t>
            </a:r>
            <a:br>
              <a:rPr lang="en-MX" sz="4000" dirty="0"/>
            </a:br>
            <a:r>
              <a:rPr lang="en-MX" sz="4000" i="1" dirty="0"/>
              <a:t>de mi Jesús, mi Salvador;</a:t>
            </a:r>
            <a:br>
              <a:rPr lang="en-MX" sz="4000" dirty="0"/>
            </a:br>
            <a:r>
              <a:rPr lang="en-MX" sz="4000" i="1" dirty="0"/>
              <a:t>quiero vivir tan sólo por Él:</a:t>
            </a:r>
            <a:br>
              <a:rPr lang="en-MX" sz="4000" dirty="0"/>
            </a:br>
            <a:r>
              <a:rPr lang="en-MX" sz="4000" i="1" dirty="0"/>
              <a:t>¡Habladme más de Cristo!</a:t>
            </a:r>
            <a:endParaRPr lang="en-MX" sz="4000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997014-EDAB-2C8D-A799-75E807604BA7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425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3460</TotalTime>
  <Words>295</Words>
  <Application>Microsoft Macintosh PowerPoint</Application>
  <PresentationFormat>Widescreen</PresentationFormat>
  <Paragraphs>30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79</cp:revision>
  <dcterms:created xsi:type="dcterms:W3CDTF">2022-05-23T20:34:02Z</dcterms:created>
  <dcterms:modified xsi:type="dcterms:W3CDTF">2026-08-13T19:14:02Z</dcterms:modified>
</cp:coreProperties>
</file>