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7" r:id="rId3"/>
    <p:sldId id="271" r:id="rId4"/>
    <p:sldId id="276" r:id="rId5"/>
    <p:sldId id="272" r:id="rId6"/>
    <p:sldId id="275" r:id="rId7"/>
    <p:sldId id="273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Quiero de Cristo más saber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Eliza E. Hewitt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Quiero de Cristo más saber,</a:t>
            </a:r>
            <a:br>
              <a:rPr lang="en-MX" sz="4000" dirty="0"/>
            </a:br>
            <a:r>
              <a:rPr lang="en-MX" sz="4000" dirty="0"/>
              <a:t>más de su amor para salvar;</a:t>
            </a:r>
            <a:br>
              <a:rPr lang="en-MX" sz="4000" dirty="0"/>
            </a:br>
            <a:r>
              <a:rPr lang="en-MX" sz="4000" dirty="0"/>
              <a:t>más de su gracia quiero ver,</a:t>
            </a:r>
            <a:br>
              <a:rPr lang="en-MX" sz="4000" dirty="0"/>
            </a:br>
            <a:r>
              <a:rPr lang="en-MX" sz="4000" dirty="0"/>
              <a:t>más del perdón que puede dar.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C2F11-16DB-9D3A-C9F8-384DE91C5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43867F9-AC3C-64A3-9A62-C8019BDAF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97D283-2EE8-33EE-4067-004538F8ACE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AF446D6-5B93-8ACF-1EBA-2B3BC2E39D23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4DF303-5AF4-C74D-E9F0-83D163B80BD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Quiero de Cristo más saber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D51913-D83A-3B9D-6C58-7F45685771A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Eliza E. Hewitt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37053B-AB4A-A777-A11A-8E406E0ABA37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Más, más aprender,</a:t>
            </a:r>
            <a:br>
              <a:rPr lang="en-MX" sz="4000" dirty="0"/>
            </a:br>
            <a:r>
              <a:rPr lang="en-MX" sz="4000" i="1" dirty="0"/>
              <a:t>más, más alcanzar,</a:t>
            </a:r>
            <a:br>
              <a:rPr lang="en-MX" sz="4000" dirty="0"/>
            </a:br>
            <a:r>
              <a:rPr lang="en-MX" sz="4000" i="1" dirty="0"/>
              <a:t>más de su gracia quiero ver,</a:t>
            </a:r>
            <a:br>
              <a:rPr lang="en-MX" sz="4000" dirty="0"/>
            </a:br>
            <a:r>
              <a:rPr lang="en-MX" sz="4000" i="1" dirty="0"/>
              <a:t>más de su amor para salvar.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067081-AC47-ABC4-B392-6F25ACA5C2F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264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69DEE-6313-057A-9DF5-E1AFB0191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7129EB1-63CF-DFDA-C924-F5BBCDC6F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0A4B33-7DD2-6D4E-7E1A-8B4D15CA0A2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2922FA6-2B5C-4A07-C15E-36AF49403ED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5F0E3E-191D-1FB6-0AD4-FD8999C49D3D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Quiero de Cristo más saber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A0073C-7804-DA16-698B-040B65CEBF71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Eliza E. Hewitt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621F08-9C38-AFBB-6DD2-FE4C117EB2CF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Quiero de Cristo más saber,</a:t>
            </a:r>
            <a:br>
              <a:rPr lang="en-MX" sz="4000" dirty="0"/>
            </a:br>
            <a:r>
              <a:rPr lang="en-MX" sz="4000" dirty="0"/>
              <a:t>más de su santa voluntad,</a:t>
            </a:r>
            <a:br>
              <a:rPr lang="en-MX" sz="4000" dirty="0"/>
            </a:br>
            <a:r>
              <a:rPr lang="en-MX" sz="4000" dirty="0"/>
              <a:t>más de su Espíritu tener,</a:t>
            </a:r>
            <a:br>
              <a:rPr lang="en-MX" sz="4000" dirty="0"/>
            </a:br>
            <a:r>
              <a:rPr lang="en-MX" sz="4000" dirty="0"/>
              <a:t>más de su tierna y fiel bondad.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E9D494C-4466-CE06-0BC1-3CEAB8D88E4C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919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0FCCF-39C7-23AC-B208-08CDAA065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A8A43B0-A993-4B15-C780-59087C519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226244-E54D-942F-9C7E-A06E3EE08A7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51002D-47DD-F6B3-9785-316DA00A60D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A2AA33-7EE3-F423-BCAD-166A116D1D4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Quiero de Cristo más saber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14FD3C-56E9-AB86-2328-0AC023BE8E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Eliza E. Hewitt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D243E3-6F2C-93F3-3836-9E64B242F300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Más, más aprender,</a:t>
            </a:r>
            <a:br>
              <a:rPr lang="en-MX" sz="4000" dirty="0"/>
            </a:br>
            <a:r>
              <a:rPr lang="en-MX" sz="4000" i="1" dirty="0"/>
              <a:t>más, más alcanzar,</a:t>
            </a:r>
            <a:br>
              <a:rPr lang="en-MX" sz="4000" dirty="0"/>
            </a:br>
            <a:r>
              <a:rPr lang="en-MX" sz="4000" i="1" dirty="0"/>
              <a:t>más de su gracia quiero ver,</a:t>
            </a:r>
            <a:br>
              <a:rPr lang="en-MX" sz="4000" dirty="0"/>
            </a:br>
            <a:r>
              <a:rPr lang="en-MX" sz="4000" i="1" dirty="0"/>
              <a:t>más de su amor para salvar.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BD5AAF-FDF8-5FD5-FF5D-2A0176BB4460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339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BFE74-B907-9FD0-757B-944C66977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A019040-3D38-2D0E-04C2-FE2C64D28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8B7B25-FFB6-E956-33CD-F3F9F1AB834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F6DDD99-81AE-D48E-0ED9-6947C1C7576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115FD1-722A-4977-85E4-6997E117E56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Quiero de Cristo más saber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07755F-C3EB-4CCD-6673-CD5EB154C8B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Eliza E. Hewitt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CDD72F-5AA9-33E4-011B-E10F0A6B32BC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Más con Jesús yo quiero estar,</a:t>
            </a:r>
            <a:br>
              <a:rPr lang="en-MX" sz="4000" dirty="0"/>
            </a:br>
            <a:r>
              <a:rPr lang="en-MX" sz="4000" dirty="0"/>
              <a:t>en una dulce comunión,</a:t>
            </a:r>
            <a:br>
              <a:rPr lang="en-MX" sz="4000" dirty="0"/>
            </a:br>
            <a:r>
              <a:rPr lang="en-MX" sz="4000" dirty="0"/>
              <a:t>quiero su voz aquí escuchar</a:t>
            </a:r>
            <a:br>
              <a:rPr lang="en-MX" sz="4000" dirty="0"/>
            </a:br>
            <a:r>
              <a:rPr lang="en-MX" sz="4000" dirty="0"/>
              <a:t>y de ella hacer mi posesión.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6737CE-1FCD-3A26-2E52-89D202839258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231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7BCDA-1EBE-37B1-B022-E61D49132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64EC00C-1624-38EF-3093-A2278CA94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C4B16F-6738-4774-C664-18534492A23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E22B77E-64E5-EAF6-61FB-1EC99341583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E678A5-559A-0AD1-EE99-A06EDE770AD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Quiero de Cristo más saber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B3A719-9FB2-9B7D-3CE4-A6D28539B4C7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Eliza E. Hewitt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2661B6-F029-A81D-E4A4-5D269C70ED07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Más, más aprender,</a:t>
            </a:r>
            <a:br>
              <a:rPr lang="en-MX" sz="4000" dirty="0"/>
            </a:br>
            <a:r>
              <a:rPr lang="en-MX" sz="4000" i="1" dirty="0"/>
              <a:t>más, más alcanzar,</a:t>
            </a:r>
            <a:br>
              <a:rPr lang="en-MX" sz="4000" dirty="0"/>
            </a:br>
            <a:r>
              <a:rPr lang="en-MX" sz="4000" i="1" dirty="0"/>
              <a:t>más de su gracia quiero ver,</a:t>
            </a:r>
            <a:br>
              <a:rPr lang="en-MX" sz="4000" dirty="0"/>
            </a:br>
            <a:r>
              <a:rPr lang="en-MX" sz="4000" i="1" dirty="0"/>
              <a:t>más de su amor para salvar.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C946FB1-8BBD-1759-D2BA-5D0E88381748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3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53E86-A1BC-D476-BD04-D13C70E84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010F992-D7D0-297F-2610-243756968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94AD57-36D5-36FF-9614-78F74C211B6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BDC0955-BCF5-A195-8FBA-551C6E71D49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784B55-FD57-61AB-3342-F8C42EE1D51E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Quiero de Cristo más saber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AE39FB-64E5-2473-776E-EFDDF4C1AFD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Eliza E. Hewitt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9A968D-1E1B-5D50-3B7E-84BCC4AAC400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Quiero saber que nunca más</a:t>
            </a:r>
            <a:br>
              <a:rPr lang="en-MX" sz="4000" dirty="0"/>
            </a:br>
            <a:r>
              <a:rPr lang="en-MX" sz="4000" dirty="0"/>
              <a:t>el tentador ha de triunfar,</a:t>
            </a:r>
            <a:br>
              <a:rPr lang="en-MX" sz="4000" dirty="0"/>
            </a:br>
            <a:r>
              <a:rPr lang="en-MX" sz="4000" dirty="0"/>
              <a:t>quiero saber de aquella paz</a:t>
            </a:r>
            <a:br>
              <a:rPr lang="en-MX" sz="4000" dirty="0"/>
            </a:br>
            <a:r>
              <a:rPr lang="en-MX" sz="4000" dirty="0"/>
              <a:t>que el buen Jesús me puede dar.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686D0-E638-EDF4-8221-805CFF8BB47C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969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C7D0A-92A4-C7D5-F8ED-38DB32760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6C8477A-74B6-F2DC-C0C2-50CA38C83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E83C00-F8D6-D8E3-CD6A-51867353B05C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EF8830A-0BC4-9F7C-6352-F7B7C29FE6A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48C0F1-3F3C-935D-5BC6-4D3167FEC48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Quiero de Cristo más saber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6B3340-8C29-B2D6-4B23-DC6BE323FF10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Eliza E. Hewitt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</a:t>
            </a:r>
            <a:r>
              <a:rPr lang="en-MX" i="1" dirty="0"/>
              <a:t>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B84B70-D699-4BCC-6A31-EF62FFF2FD7F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Más, más aprender,</a:t>
            </a:r>
            <a:br>
              <a:rPr lang="en-MX" sz="4000" dirty="0"/>
            </a:br>
            <a:r>
              <a:rPr lang="en-MX" sz="4000" i="1" dirty="0"/>
              <a:t>más, más alcanzar,</a:t>
            </a:r>
            <a:br>
              <a:rPr lang="en-MX" sz="4000" dirty="0"/>
            </a:br>
            <a:r>
              <a:rPr lang="en-MX" sz="4000" i="1" dirty="0"/>
              <a:t>más de su gracia quiero ver,</a:t>
            </a:r>
            <a:br>
              <a:rPr lang="en-MX" sz="4000" dirty="0"/>
            </a:br>
            <a:r>
              <a:rPr lang="en-MX" sz="4000" i="1" dirty="0"/>
              <a:t>más de su amor para salvar.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188227D-B826-6167-4D99-9951D229F80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24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3462</TotalTime>
  <Words>401</Words>
  <Application>Microsoft Macintosh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83</cp:revision>
  <dcterms:created xsi:type="dcterms:W3CDTF">2022-05-23T20:34:02Z</dcterms:created>
  <dcterms:modified xsi:type="dcterms:W3CDTF">2026-08-10T21:58:23Z</dcterms:modified>
</cp:coreProperties>
</file>