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3" r:id="rId3"/>
    <p:sldId id="271" r:id="rId4"/>
    <p:sldId id="274" r:id="rId5"/>
    <p:sldId id="272" r:id="rId6"/>
    <p:sldId id="27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¿Quieres ser salvo de toda maldad?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Lewis E. Jones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E. Van D. de Edwards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¿Quieres ser salvo de toda maldad?</a:t>
            </a:r>
            <a:br>
              <a:rPr lang="en-MX" sz="4000" dirty="0"/>
            </a:br>
            <a:r>
              <a:rPr lang="en-MX" sz="4000" dirty="0"/>
              <a:t>Tan sólo hay poder en mi Jesús.</a:t>
            </a:r>
            <a:br>
              <a:rPr lang="en-MX" sz="4000" dirty="0"/>
            </a:br>
            <a:r>
              <a:rPr lang="en-MX" sz="4000" dirty="0"/>
              <a:t>¿Quieres vivir y gozar santidad?</a:t>
            </a:r>
            <a:br>
              <a:rPr lang="en-MX" sz="4000" dirty="0"/>
            </a:br>
            <a:r>
              <a:rPr lang="en-MX" sz="4000" dirty="0"/>
              <a:t>Tan sólo hay poder en Jesús.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D39A2-BB95-9EFE-9DD6-8602FEC1A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34477A7-7F2C-EA84-61F2-F6BFEDA42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0126F4-003E-FE16-EFF5-EAEC106CC92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7158EEC-F7E3-F258-B762-C7F390FECF9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729F2-E391-A004-552A-38AE44DA7C8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¿Quieres ser salvo de toda maldad?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65A51D-E09A-81B7-FA2C-BA342127707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Lewis E. Jones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E. Van D. de Edwards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38C51D-9F34-3FFC-D1CF-29A169FB8C71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Hay poder, poder, sin igual poder</a:t>
            </a:r>
            <a:br>
              <a:rPr lang="en-MX" sz="4000" dirty="0"/>
            </a:br>
            <a:r>
              <a:rPr lang="en-MX" sz="4000" i="1" dirty="0"/>
              <a:t>en Jesús quien murió.</a:t>
            </a:r>
            <a:br>
              <a:rPr lang="en-MX" sz="4000" dirty="0"/>
            </a:br>
            <a:r>
              <a:rPr lang="en-MX" sz="4000" i="1" dirty="0"/>
              <a:t>Hay poder, poder, sin igual poder</a:t>
            </a:r>
            <a:br>
              <a:rPr lang="en-MX" sz="4000" dirty="0"/>
            </a:br>
            <a:r>
              <a:rPr lang="en-MX" sz="4000" i="1" dirty="0"/>
              <a:t>en la sangre que Él vertió.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04604E-C630-9499-BBB0-3A2D3481E69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176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B5037-2D94-17BD-8CBE-902C3B732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3A49106-D6D6-E2C3-9289-85311B87E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261C31-DD35-D9AF-CFE6-73BF1DD0ABC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52753A0-B37D-1DCE-58BE-F25DBDA392E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5E90CC-3A52-A3B7-A9EF-920E3DA7EA6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¿Quieres ser salvo de toda maldad?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9B0D2E-45FD-5BE8-DB1C-C39880926B7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Lewis E. Jones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E. Van D. de Edwards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E8663A-25F2-D5DF-9C4A-02E3B70F3A2B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¿Quieres ser libre de orgullo y pasión?</a:t>
            </a:r>
            <a:br>
              <a:rPr lang="en-MX" sz="4000" dirty="0"/>
            </a:br>
            <a:r>
              <a:rPr lang="en-MX" sz="4000" dirty="0"/>
              <a:t>Tan sólo hay poder en mi Jesús.</a:t>
            </a:r>
            <a:br>
              <a:rPr lang="en-MX" sz="4000" dirty="0"/>
            </a:br>
            <a:r>
              <a:rPr lang="en-MX" sz="4000" dirty="0"/>
              <a:t>¿Quieres vencer toda cruel tentación?</a:t>
            </a:r>
            <a:br>
              <a:rPr lang="en-MX" sz="4000" dirty="0"/>
            </a:br>
            <a:r>
              <a:rPr lang="en-MX" sz="4000" dirty="0"/>
              <a:t>Tan sólo hay poder en Jesús.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C109A6-4050-7436-3571-1D7C6AED448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11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8E82B-D4C2-279E-0CDA-54C7145E3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CFF0BE0-F143-2B80-09B9-A0B14BA6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2EB225-757A-8D2B-5710-07EDA1EC0FA6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BE512F8-032D-8628-94AF-0D04409A088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0995D-2890-7BB3-E4AE-A68E39FEA45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¿Quieres ser salvo de toda maldad?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1A5A91-170A-5479-D5E9-FD813348A6B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Lewis E. Jones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E. Van D. de Edwards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3FCB74-1A0B-6176-31EC-0F90F3FE9BDF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Hay poder, poder, sin igual poder</a:t>
            </a:r>
            <a:br>
              <a:rPr lang="en-MX" sz="4000" dirty="0"/>
            </a:br>
            <a:r>
              <a:rPr lang="en-MX" sz="4000" i="1" dirty="0"/>
              <a:t>en Jesús quien murió.</a:t>
            </a:r>
            <a:br>
              <a:rPr lang="en-MX" sz="4000" dirty="0"/>
            </a:br>
            <a:r>
              <a:rPr lang="en-MX" sz="4000" i="1" dirty="0"/>
              <a:t>Hay poder, poder, sin igual poder</a:t>
            </a:r>
            <a:br>
              <a:rPr lang="en-MX" sz="4000" dirty="0"/>
            </a:br>
            <a:r>
              <a:rPr lang="en-MX" sz="4000" i="1" dirty="0"/>
              <a:t>en la sangre que Él vertió.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9E743A-E377-A518-6E6F-9A3D67727FE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118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C8088-2C73-5B1F-CED5-61F3789C0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44B35D3-1B34-CDD6-F578-0ACCF1574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216F19-028C-DC06-308E-D1B6934AB8C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015FECE-59FC-156E-FA22-BFDE61B40C7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BDA791-3B63-8121-5465-C60A2351C44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¿Quieres ser salvo de toda maldad?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A204A7-BC28-5670-A9D5-8886416B784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Lewis E. Jones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E. Van D. de Edwards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C118A2-E1BA-C5C6-82F9-5605DB4A8C77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¿Quieres servir a tu Rey y Señor?</a:t>
            </a:r>
            <a:br>
              <a:rPr lang="en-MX" sz="4000" dirty="0"/>
            </a:br>
            <a:r>
              <a:rPr lang="en-MX" sz="4000" dirty="0"/>
              <a:t>Tan sólo hay poder en mi Jesús.</a:t>
            </a:r>
            <a:br>
              <a:rPr lang="en-MX" sz="4000" dirty="0"/>
            </a:br>
            <a:r>
              <a:rPr lang="en-MX" sz="4000" dirty="0"/>
              <a:t>Ven, y ser salvo podrás en su amor;</a:t>
            </a:r>
            <a:br>
              <a:rPr lang="en-MX" sz="4000" dirty="0"/>
            </a:br>
            <a:r>
              <a:rPr lang="en-MX" sz="4000" dirty="0"/>
              <a:t>tan sólo hay poder en Jesús.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3A5453-9649-F7CC-0DD4-D1CBC31AC94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02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D8075-8AB2-4E7F-96EE-D5F8ACA72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4840CA6-5C90-C8F2-13E2-F4F41AADC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3630BB-E08E-778B-B48F-11465792A8C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6D6166-3D07-3DF4-8EA7-3351F292BE6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DC7EE-B68E-EDD1-23C1-D3AD24D84B6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¿Quieres ser salvo de toda maldad?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EDE567-1ED9-2E9F-077C-0451BD3370D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Lewis E. Jones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E. E. Van D. de Edwards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75440E-B1AC-D54F-EBAD-1AC832FA9BFB}"/>
              </a:ext>
            </a:extLst>
          </p:cNvPr>
          <p:cNvSpPr/>
          <p:nvPr/>
        </p:nvSpPr>
        <p:spPr>
          <a:xfrm>
            <a:off x="481914" y="218143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Hay poder, poder, sin igual poder</a:t>
            </a:r>
            <a:br>
              <a:rPr lang="en-MX" sz="4000" dirty="0"/>
            </a:br>
            <a:r>
              <a:rPr lang="en-MX" sz="4000" i="1" dirty="0"/>
              <a:t>en Jesús quien murió.</a:t>
            </a:r>
            <a:br>
              <a:rPr lang="en-MX" sz="4000" dirty="0"/>
            </a:br>
            <a:r>
              <a:rPr lang="en-MX" sz="4000" i="1" dirty="0"/>
              <a:t>Hay poder, poder, sin igual poder</a:t>
            </a:r>
            <a:br>
              <a:rPr lang="en-MX" sz="4000" dirty="0"/>
            </a:br>
            <a:r>
              <a:rPr lang="en-MX" sz="4000" i="1" dirty="0"/>
              <a:t>en la sangre que Él vertió.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362B21-892E-8227-D4D7-1118F461AAF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183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3452</TotalTime>
  <Words>392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81</cp:revision>
  <dcterms:created xsi:type="dcterms:W3CDTF">2022-05-23T20:34:02Z</dcterms:created>
  <dcterms:modified xsi:type="dcterms:W3CDTF">2026-08-10T21:48:50Z</dcterms:modified>
</cp:coreProperties>
</file>