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9" r:id="rId3"/>
    <p:sldId id="271" r:id="rId4"/>
    <p:sldId id="278" r:id="rId5"/>
    <p:sldId id="272" r:id="rId6"/>
    <p:sldId id="277" r:id="rId7"/>
    <p:sldId id="273" r:id="rId8"/>
    <p:sldId id="276" r:id="rId9"/>
    <p:sldId id="274" r:id="rId10"/>
    <p:sldId id="27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7" d="100"/>
          <a:sy n="127" d="100"/>
        </p:scale>
        <p:origin x="76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10/8/26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281918"/>
            <a:ext cx="1122817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¿Quién es Él que con baldón</a:t>
            </a:r>
            <a:br>
              <a:rPr lang="en-MX" sz="4000" dirty="0"/>
            </a:br>
            <a:r>
              <a:rPr lang="en-MX" sz="4000" dirty="0"/>
              <a:t>nace fuera del mesón?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64833E-680C-7D9F-66E5-C32F744CF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472BD89-D6D3-8558-9BB9-DE5B247B6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390243-B793-90B9-67EF-216430C464C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2818BBF-EF73-E333-0206-8D12B3D339D0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FABF12A-36B0-17B0-E99B-C99E0F8F697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695F16-204F-E376-1953-7102327FA42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0E97002-FA2E-82DB-76EF-20A879C53947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Jesús, ¡oh qué historia!</a:t>
            </a:r>
            <a:br>
              <a:rPr lang="en-MX" sz="4000" dirty="0"/>
            </a:br>
            <a:r>
              <a:rPr lang="en-MX" sz="4000" i="1" dirty="0"/>
              <a:t>Es Jesús, el Rey de gloria.</a:t>
            </a:r>
            <a:br>
              <a:rPr lang="en-MX" sz="4000" dirty="0"/>
            </a:br>
            <a:r>
              <a:rPr lang="en-MX" sz="4000" i="1" dirty="0"/>
              <a:t>A sus pies es mi lugar,</a:t>
            </a:r>
            <a:br>
              <a:rPr lang="en-MX" sz="4000" dirty="0"/>
            </a:br>
            <a:r>
              <a:rPr lang="en-MX" sz="4000" i="1" dirty="0"/>
              <a:t>alabando sin cesar.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A38FD9-D345-893F-6B26-06FCF92688A9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753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3A538-9647-88FD-C14B-A50D9F1B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F28715A-2382-1F57-FDBF-EC1DA857E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0413C7F-7C8C-BD77-E9F3-BB4959014F62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9AB6732-59EF-2CC0-40BB-0FF2AB34D3A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F813F8-7A95-0AED-F844-53D23551E72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92C51B-97C5-0649-E288-A04A13EA0404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5C295E-1987-3876-C784-8D3544EF9200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Jesús, ¡oh qué historia!</a:t>
            </a:r>
            <a:br>
              <a:rPr lang="en-MX" sz="4000" dirty="0"/>
            </a:br>
            <a:r>
              <a:rPr lang="en-MX" sz="4000" i="1" dirty="0"/>
              <a:t>Es Jesús, el Rey de gloria.</a:t>
            </a:r>
            <a:br>
              <a:rPr lang="en-MX" sz="4000" dirty="0"/>
            </a:br>
            <a:r>
              <a:rPr lang="en-MX" sz="4000" i="1" dirty="0"/>
              <a:t>A sus pies es mi lugar,</a:t>
            </a:r>
            <a:br>
              <a:rPr lang="en-MX" sz="4000" dirty="0"/>
            </a:br>
            <a:r>
              <a:rPr lang="en-MX" sz="4000" i="1" dirty="0"/>
              <a:t>alabando sin cesar.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B63DCA-8E8A-0A9E-0084-AB0484405C7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6910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FE2F3F-001E-2D79-C70A-506322C34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E5A348F-2E9B-7738-9A40-735DA0A08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FE245D-3CAA-FE23-B476-5B9F2B742644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0A52B414-520C-F108-2188-FA44DC16365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2843DA-7A31-1A0E-0C16-42D0C5579D01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971EFE-8DFE-8847-3928-260C67F0E0A1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D80C55D-83E1-EDF8-EE02-5EECAF603439}"/>
              </a:ext>
            </a:extLst>
          </p:cNvPr>
          <p:cNvSpPr/>
          <p:nvPr/>
        </p:nvSpPr>
        <p:spPr>
          <a:xfrm>
            <a:off x="481914" y="2281918"/>
            <a:ext cx="1122817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¿Quién es Él que ora así,</a:t>
            </a:r>
            <a:br>
              <a:rPr lang="en-MX" sz="4000" dirty="0"/>
            </a:br>
            <a:r>
              <a:rPr lang="en-MX" sz="4000" dirty="0"/>
              <a:t>postrado en Getsemaní?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21437C4-9517-BAB6-2B14-AFBEAC46797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0330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28DC84-32AC-3666-803E-12AD15769C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06E75C4-BFE6-3DC3-2713-27EE6128A7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D5EDE09-91A0-3817-1F25-BCD9EF18C61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E862E15-F83D-BF0A-E24C-667C661CE16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4B4667A-70BC-EACA-A969-40CC6364921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EB5BCCB-1D77-85F3-C24C-8040A8DD89E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DF8B1A-991F-EE5C-943F-4DB14EE7336B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Jesús, ¡oh qué historia!</a:t>
            </a:r>
            <a:br>
              <a:rPr lang="en-MX" sz="4000" dirty="0"/>
            </a:br>
            <a:r>
              <a:rPr lang="en-MX" sz="4000" i="1" dirty="0"/>
              <a:t>Es Jesús, el Rey de gloria.</a:t>
            </a:r>
            <a:br>
              <a:rPr lang="en-MX" sz="4000" dirty="0"/>
            </a:br>
            <a:r>
              <a:rPr lang="en-MX" sz="4000" i="1" dirty="0"/>
              <a:t>A sus pies es mi lugar,</a:t>
            </a:r>
            <a:br>
              <a:rPr lang="en-MX" sz="4000" dirty="0"/>
            </a:br>
            <a:r>
              <a:rPr lang="en-MX" sz="4000" i="1" dirty="0"/>
              <a:t>alabando sin cesar.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05FD6A-0FF2-42A6-D9D8-B5A2A8B412D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8960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858830-A1E7-49CC-7AD2-783C8C960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C12FA8B-DE97-4636-38E1-BB48EBF873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2A093CB-6B6C-81B5-6857-8AE98EAED0C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2B8EFB5-4CE2-2576-D980-F75B0200F1E5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DFC21B-2D26-24B6-6DCC-6BF0A6EFDC1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BC5D2B-0205-B9B3-EDDB-635CA6D13B0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556AF1-197F-468B-023D-6D21E51C5167}"/>
              </a:ext>
            </a:extLst>
          </p:cNvPr>
          <p:cNvSpPr/>
          <p:nvPr/>
        </p:nvSpPr>
        <p:spPr>
          <a:xfrm>
            <a:off x="481914" y="2281918"/>
            <a:ext cx="1122817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¿Quién es Él por hombres mil</a:t>
            </a:r>
            <a:br>
              <a:rPr lang="en-MX" sz="4000" dirty="0"/>
            </a:br>
            <a:r>
              <a:rPr lang="en-MX" sz="4000" dirty="0"/>
              <a:t>levantado en cruz tan vil?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6A07E9D-F045-22EF-1941-6A113F4E1CC5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1576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55F5A-E617-20A0-C549-FE207BA38B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78FFEE99-6014-DC0D-7574-769A60E69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CFD763-788A-EDBB-BE26-5A47B919986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436B7932-759C-3E05-ADBC-212B27D1AE1B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9C472E-F7BE-9296-E959-C11358D41B3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BF2DF35-0CA5-D03E-E3A4-7BFEB0EF2D2F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3634B08-7224-A5F1-A955-981799E8CE86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Jesús, ¡oh qué historia!</a:t>
            </a:r>
            <a:br>
              <a:rPr lang="en-MX" sz="4000" dirty="0"/>
            </a:br>
            <a:r>
              <a:rPr lang="en-MX" sz="4000" i="1" dirty="0"/>
              <a:t>Es Jesús, el Rey de gloria.</a:t>
            </a:r>
            <a:br>
              <a:rPr lang="en-MX" sz="4000" dirty="0"/>
            </a:br>
            <a:r>
              <a:rPr lang="en-MX" sz="4000" i="1" dirty="0"/>
              <a:t>A sus pies es mi lugar,</a:t>
            </a:r>
            <a:br>
              <a:rPr lang="en-MX" sz="4000" dirty="0"/>
            </a:br>
            <a:r>
              <a:rPr lang="en-MX" sz="4000" i="1" dirty="0"/>
              <a:t>alabando sin cesar.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4E3835-50A4-9C1D-E454-C418C56D710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4715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D630E-217E-82D6-FE57-BB06A7484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6E08B0F2-920F-A600-F910-5EB372017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2B52C3D-CE06-335F-1EC3-7B52A1C52C88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D81902E-3507-0E42-06DA-A7936A091F2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18B5FC-BF88-BDB8-7B62-57F0E230139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3B3CF94-AA82-516B-0626-CEBDF9C72C85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6696A1-8952-1037-C612-26BCFBB7157D}"/>
              </a:ext>
            </a:extLst>
          </p:cNvPr>
          <p:cNvSpPr/>
          <p:nvPr/>
        </p:nvSpPr>
        <p:spPr>
          <a:xfrm>
            <a:off x="481914" y="2281918"/>
            <a:ext cx="1122817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¿Quién, pues, al resucitar,</a:t>
            </a:r>
            <a:br>
              <a:rPr lang="en-MX" sz="4000" dirty="0"/>
            </a:br>
            <a:r>
              <a:rPr lang="en-MX" sz="4000" dirty="0"/>
              <a:t>con poder puede salvar?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4131647-34D7-ABB5-FD42-424ED2D9FE96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98901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CD66E0-A6A3-B286-8004-9069B0B06C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1113B899-C50E-AD12-C1B9-627BB5A75F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3B478F-37E6-6673-EED6-F4F06721847C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22A9600-676F-6856-07C9-7AD4EA924479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2DDA41-F53F-F940-0053-293C3B9E194E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45DDE8-AA9B-FC24-4B1A-F08741DED8D2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9F27BD-689F-3983-9CE3-A532C52FAF4D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Es Jesús, ¡oh qué historia!</a:t>
            </a:r>
            <a:br>
              <a:rPr lang="en-MX" sz="4000" dirty="0"/>
            </a:br>
            <a:r>
              <a:rPr lang="en-MX" sz="4000" i="1" dirty="0"/>
              <a:t>Es Jesús, el Rey de gloria.</a:t>
            </a:r>
            <a:br>
              <a:rPr lang="en-MX" sz="4000" dirty="0"/>
            </a:br>
            <a:r>
              <a:rPr lang="en-MX" sz="4000" i="1" dirty="0"/>
              <a:t>A sus pies es mi lugar,</a:t>
            </a:r>
            <a:br>
              <a:rPr lang="en-MX" sz="4000" dirty="0"/>
            </a:br>
            <a:r>
              <a:rPr lang="en-MX" sz="4000" i="1" dirty="0"/>
              <a:t>alabando sin cesar.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CA1D65-CAB3-EA46-087D-F02FB151AC9E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2652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B7E73C-83ED-8743-7A44-F3C401DCE8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72D6158-C340-BD39-EEBA-4A64C51B78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2C7CB33-3617-2401-9761-B98307D7986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809FE3A-B4A3-FB61-72FA-0F187BE29B4F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B90219-F89E-D626-7E05-49993233FAB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¿Quién es Él que con baldón?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8C3AE5-719E-141D-2ACE-6BE3DFDF13E7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</a:t>
            </a:r>
            <a:r>
              <a:rPr lang="es-ES_tradnl" i="1" dirty="0" err="1"/>
              <a:t>Benjamin</a:t>
            </a:r>
            <a:r>
              <a:rPr lang="es-ES_tradnl" i="1" dirty="0"/>
              <a:t> R. Hanby</a:t>
            </a:r>
          </a:p>
          <a:p>
            <a:r>
              <a:rPr lang="es-ES_tradnl" i="1" dirty="0"/>
              <a:t>Es traducido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6610A4-5D2C-1802-921C-CA39047F5B34}"/>
              </a:ext>
            </a:extLst>
          </p:cNvPr>
          <p:cNvSpPr/>
          <p:nvPr/>
        </p:nvSpPr>
        <p:spPr>
          <a:xfrm>
            <a:off x="481914" y="2281918"/>
            <a:ext cx="11228172" cy="2089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5.</a:t>
            </a:r>
            <a:br>
              <a:rPr lang="en-CA" sz="4000" dirty="0"/>
            </a:br>
            <a:r>
              <a:rPr lang="en-MX" sz="4000" dirty="0"/>
              <a:t>¿Quién es Él que bajará,</a:t>
            </a:r>
            <a:br>
              <a:rPr lang="en-MX" sz="4000" dirty="0"/>
            </a:br>
            <a:r>
              <a:rPr lang="en-MX" sz="4000" dirty="0"/>
              <a:t>y todo ojo le verá?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95819EF-AE06-6DA3-54EC-84955060C34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59371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3434</TotalTime>
  <Words>453</Words>
  <Application>Microsoft Macintosh PowerPoint</Application>
  <PresentationFormat>Widescreen</PresentationFormat>
  <Paragraphs>50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78</cp:revision>
  <dcterms:created xsi:type="dcterms:W3CDTF">2022-05-23T20:34:02Z</dcterms:created>
  <dcterms:modified xsi:type="dcterms:W3CDTF">2026-08-10T21:29:02Z</dcterms:modified>
</cp:coreProperties>
</file>