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3" r:id="rId3"/>
    <p:sldId id="279" r:id="rId4"/>
    <p:sldId id="282" r:id="rId5"/>
    <p:sldId id="280" r:id="rId6"/>
    <p:sldId id="28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¿Quién a Cristo quiere?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¿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Quién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Cristo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quiere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hoy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seguir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pendón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alzando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yendo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combatir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?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¿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Quién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quiere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humilde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aquí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servir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obedecerle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darle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existir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E. Hewitt</a:t>
            </a:r>
          </a:p>
          <a:p>
            <a:r>
              <a:rPr lang="es-ES_tradnl" i="1" dirty="0"/>
              <a:t>Traducción: 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J. S. Paz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¿Quién a Cristo quiere?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¿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Quién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seguirle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quiere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? ¿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Quién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responderá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buen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Redentor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 “Heme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”?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¿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Quién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doquier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fuere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huella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?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¿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Quién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 “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seguiré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”?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E. Hewitt</a:t>
            </a:r>
          </a:p>
          <a:p>
            <a:r>
              <a:rPr lang="es-ES_tradnl" i="1" dirty="0"/>
              <a:t>Traducción: 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J. S. Paz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09071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¿Quién a Cristo quiere?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¿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Quién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seguirle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quiere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profundo amor,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dándole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gloria,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dándole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honor,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noble causa,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defensor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santa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viña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trabajador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E. Hewitt</a:t>
            </a:r>
          </a:p>
          <a:p>
            <a:r>
              <a:rPr lang="es-ES_tradnl" i="1" dirty="0"/>
              <a:t>Traducción: 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J. S. Paz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61543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¿Quién a Cristo quiere?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¿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Quién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seguirle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quiere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? ¿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Quién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responderá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buen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Redentor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 “Heme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”?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¿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Quién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doquier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fuere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huella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?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¿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Quién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 “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seguiré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”?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E. Hewitt</a:t>
            </a:r>
          </a:p>
          <a:p>
            <a:r>
              <a:rPr lang="es-ES_tradnl" i="1" dirty="0"/>
              <a:t>Traducción: 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J. S. Paz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02386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¿Quién a Cristo quiere?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¿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Quién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seguirle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quiere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vacilación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seno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huyendo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tentación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dudar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confiando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protección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gozando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bendición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E. Hewitt</a:t>
            </a:r>
          </a:p>
          <a:p>
            <a:r>
              <a:rPr lang="es-ES_tradnl" i="1" dirty="0"/>
              <a:t>Traducción: 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J. S. Paz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29926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¿Quién a Cristo quiere?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¿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Quién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seguirle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quiere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? ¿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Quién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responderá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buen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Redentor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 “Heme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”?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¿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Quién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doquier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fuere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huella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?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¿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Quién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 “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seguiré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”?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E. Hewitt</a:t>
            </a:r>
          </a:p>
          <a:p>
            <a:r>
              <a:rPr lang="es-ES_tradnl" i="1" dirty="0"/>
              <a:t>Traducción: 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J. S. Paz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2039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5426</TotalTime>
  <Words>393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Helvetica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91</cp:revision>
  <cp:lastPrinted>2023-08-15T22:06:33Z</cp:lastPrinted>
  <dcterms:created xsi:type="dcterms:W3CDTF">2022-05-23T20:34:02Z</dcterms:created>
  <dcterms:modified xsi:type="dcterms:W3CDTF">2023-08-23T20:05:09Z</dcterms:modified>
</cp:coreProperties>
</file>